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7" r:id="rId2"/>
    <p:sldId id="263" r:id="rId3"/>
    <p:sldId id="268" r:id="rId4"/>
    <p:sldId id="306" r:id="rId5"/>
    <p:sldId id="269" r:id="rId6"/>
    <p:sldId id="270" r:id="rId7"/>
    <p:sldId id="27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99753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19" y="2610367"/>
            <a:ext cx="9227942" cy="1716124"/>
          </a:xfrm>
        </p:spPr>
        <p:txBody>
          <a:bodyPr>
            <a:normAutofit/>
          </a:bodyPr>
          <a:lstStyle/>
          <a:p>
            <a:r>
              <a:rPr lang="uk-UA" dirty="0"/>
              <a:t>БЛЕНДЕРИ</a:t>
            </a:r>
            <a:r>
              <a:rPr lang="en-US" dirty="0"/>
              <a:t> </a:t>
            </a:r>
            <a:r>
              <a:rPr lang="uk-UA" dirty="0"/>
              <a:t>РУЧНІ</a:t>
            </a:r>
            <a:r>
              <a:rPr lang="en-US" dirty="0"/>
              <a:t>      </a:t>
            </a:r>
            <a:br>
              <a:rPr lang="ru-RU" dirty="0"/>
            </a:br>
            <a:r>
              <a:rPr lang="en-US" dirty="0"/>
              <a:t>RTB4 </a:t>
            </a:r>
            <a:r>
              <a:rPr lang="uk-UA" dirty="0"/>
              <a:t>Серія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E5C1322F-0B18-4E94-8214-299F4FF4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28" y="1491522"/>
            <a:ext cx="1144534" cy="114502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2BFC7-B08A-42F0-978E-AFE0E515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4" y="1539250"/>
            <a:ext cx="1052449" cy="10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66" y="647652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</a:t>
            </a:r>
            <a:r>
              <a:rPr lang="en-US" sz="3200" b="1" dirty="0"/>
              <a:t>10-W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пластика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– 1 рік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P:\Users\v.lobchenko\ROTEX\COMMON\Products\Categories\Блендеры Миксеры Соковыжималки\MEIMAN and ZHUHAI Блендеры Кофемолки\ORDERS\08 Order AUG Blender and Coffee\Artworks\PHOTO\41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991" y="563226"/>
            <a:ext cx="7433954" cy="5829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41" y="60832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</a:t>
            </a:r>
            <a:r>
              <a:rPr lang="ru-RU" sz="3200" b="1" dirty="0"/>
              <a:t>2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– 1 рік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MEIMAN and ZHUHAI Блендеры Кофемолки\ORDERS\08 Order AUG Blender and Coffee\Artworks\PHOTO\42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908" y="489981"/>
            <a:ext cx="7155092" cy="5611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41" y="60832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</a:t>
            </a:r>
            <a:r>
              <a:rPr lang="ru-RU" sz="3200" b="1" dirty="0"/>
              <a:t>25</a:t>
            </a:r>
            <a:r>
              <a:rPr lang="en-US" sz="3200" b="1" dirty="0"/>
              <a:t>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з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Аксесуари</a:t>
            </a:r>
            <a:r>
              <a:rPr lang="en-US" sz="1800" dirty="0"/>
              <a:t>: </a:t>
            </a:r>
            <a:r>
              <a:rPr lang="uk-UA" sz="1800" dirty="0"/>
              <a:t>мірний стакан 800 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- рік 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MEIMAN and ZHUHAI Блендеры Кофемолки\ORDERS\08 Order AUG Blender and Coffee\Artworks\PHOTO\42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908" y="481592"/>
            <a:ext cx="7155092" cy="561109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D1F8A-03D6-4DF8-8735-32F9082A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598" y="2740988"/>
            <a:ext cx="2213705" cy="22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802" y="647652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43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– 1 рік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MEIMAN and ZHUHAI Блендеры Кофемолки\ORDERS\08 Order AUG Blender and Coffee\Artworks\PHOTO\43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904" y="296883"/>
            <a:ext cx="6925577" cy="543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45" y="32595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44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пластика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Чаша з подрібнювачем 600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– 1 рік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P:\Users\v.lobchenko\ROTEX\COMMON\Products\Categories\Блендеры Миксеры Соковыжималки\MEIMAN and ZHUHAI Блендеры Кофемолки\ORDERS\08 Order AUG Blender and Coffee\Artworks\PHOTO\44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281" y="545028"/>
            <a:ext cx="6971124" cy="5466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55" y="332509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45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Чаша з подрібнювачем 600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Гарантія – 1 рік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P:\Users\v.lobchenko\ROTEX\COMMON\Products\Categories\Блендеры Миксеры Соковыжималки\MEIMAN and ZHUHAI Блендеры Кофемолки\ORDERS\08 Order AUG Blender and Coffee\Artworks\PHOTO\45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059" y="332509"/>
            <a:ext cx="7395014" cy="579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398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Bold</vt:lpstr>
      <vt:lpstr>Тема Office</vt:lpstr>
      <vt:lpstr>БЛЕНДЕРИ РУЧНІ       RTB4 Серія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43</cp:revision>
  <dcterms:created xsi:type="dcterms:W3CDTF">2019-02-20T15:38:26Z</dcterms:created>
  <dcterms:modified xsi:type="dcterms:W3CDTF">2024-05-03T11:22:17Z</dcterms:modified>
</cp:coreProperties>
</file>