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67" r:id="rId2"/>
    <p:sldId id="305" r:id="rId3"/>
    <p:sldId id="263" r:id="rId4"/>
    <p:sldId id="268" r:id="rId5"/>
    <p:sldId id="269" r:id="rId6"/>
    <p:sldId id="270" r:id="rId7"/>
    <p:sldId id="271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8" autoAdjust="0"/>
    <p:restoredTop sz="99753" autoAdjust="0"/>
  </p:normalViewPr>
  <p:slideViewPr>
    <p:cSldViewPr snapToGrid="0">
      <p:cViewPr varScale="1">
        <p:scale>
          <a:sx n="67" d="100"/>
          <a:sy n="67" d="100"/>
        </p:scale>
        <p:origin x="60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919" y="2610367"/>
            <a:ext cx="9227942" cy="1716124"/>
          </a:xfrm>
        </p:spPr>
        <p:txBody>
          <a:bodyPr>
            <a:normAutofit/>
          </a:bodyPr>
          <a:lstStyle/>
          <a:p>
            <a:r>
              <a:rPr lang="uk-UA" dirty="0"/>
              <a:t>БЛЕНДЕРИ</a:t>
            </a:r>
            <a:r>
              <a:rPr lang="en-US" dirty="0"/>
              <a:t> </a:t>
            </a:r>
            <a:r>
              <a:rPr lang="uk-UA" dirty="0"/>
              <a:t>РУЧНІ</a:t>
            </a:r>
            <a:r>
              <a:rPr lang="en-US" dirty="0"/>
              <a:t>      </a:t>
            </a:r>
            <a:br>
              <a:rPr lang="ru-RU" dirty="0"/>
            </a:br>
            <a:r>
              <a:rPr lang="en-US" dirty="0"/>
              <a:t>RTB4 </a:t>
            </a:r>
            <a:r>
              <a:rPr lang="uk-UA" dirty="0"/>
              <a:t>Серія</a:t>
            </a: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>
            <a:extLst>
              <a:ext uri="{FF2B5EF4-FFF2-40B4-BE49-F238E27FC236}">
                <a16:creationId xmlns:a16="http://schemas.microsoft.com/office/drawing/2014/main" id="{E5C1322F-0B18-4E94-8214-299F4FF4F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872" y="457199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5545FF-8C55-4A9A-BD5B-DEFFADBC8BFF}"/>
              </a:ext>
            </a:extLst>
          </p:cNvPr>
          <p:cNvSpPr txBox="1"/>
          <p:nvPr/>
        </p:nvSpPr>
        <p:spPr>
          <a:xfrm>
            <a:off x="1327355" y="519574"/>
            <a:ext cx="93111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dirty="0"/>
          </a:p>
          <a:p>
            <a:pPr algn="ctr"/>
            <a:r>
              <a:rPr lang="uk-UA" sz="2800" dirty="0"/>
              <a:t>Аналіз ринкових досліджень та продажів компанії за останні роки показав, що </a:t>
            </a:r>
            <a:r>
              <a:rPr lang="uk-UA" sz="2800" b="1" dirty="0"/>
              <a:t>український споживач </a:t>
            </a:r>
            <a:r>
              <a:rPr lang="uk-UA" sz="2800" dirty="0"/>
              <a:t>стає більш вибагливим і </a:t>
            </a:r>
            <a:r>
              <a:rPr lang="uk-UA" sz="2800" b="1" dirty="0"/>
              <a:t>втрачає інтерес до найдешевшої техніки</a:t>
            </a:r>
            <a:r>
              <a:rPr lang="uk-UA" sz="2800" dirty="0"/>
              <a:t>.</a:t>
            </a:r>
          </a:p>
          <a:p>
            <a:pPr algn="ctr"/>
            <a:endParaRPr lang="uk-UA" sz="2800" dirty="0"/>
          </a:p>
          <a:p>
            <a:pPr algn="ctr"/>
            <a:endParaRPr lang="uk-UA" sz="2800" dirty="0"/>
          </a:p>
          <a:p>
            <a:pPr algn="ctr"/>
            <a:r>
              <a:rPr lang="uk-UA" sz="2800" dirty="0"/>
              <a:t>Нова потужніша </a:t>
            </a:r>
            <a:r>
              <a:rPr lang="uk-UA" sz="2800" b="1" dirty="0"/>
              <a:t>серія </a:t>
            </a:r>
            <a:r>
              <a:rPr lang="uk-UA" sz="2800" b="1" dirty="0" err="1"/>
              <a:t>блендерів</a:t>
            </a:r>
            <a:r>
              <a:rPr lang="uk-UA" sz="2800" b="1" dirty="0"/>
              <a:t> </a:t>
            </a:r>
            <a:r>
              <a:rPr lang="en-GB" sz="2800" b="1" dirty="0"/>
              <a:t>RTB4 </a:t>
            </a:r>
            <a:r>
              <a:rPr lang="uk-UA" sz="2800" dirty="0"/>
              <a:t>повністю замінить колишню серію </a:t>
            </a:r>
            <a:r>
              <a:rPr lang="en-GB" sz="2800" dirty="0"/>
              <a:t>RTB2 </a:t>
            </a:r>
            <a:r>
              <a:rPr lang="uk-UA" sz="2800" dirty="0"/>
              <a:t>та доповниться моделями з розширеною комплектацією.</a:t>
            </a:r>
          </a:p>
          <a:p>
            <a:pPr algn="ctr"/>
            <a:endParaRPr lang="uk-UA" sz="2800" dirty="0"/>
          </a:p>
          <a:p>
            <a:pPr algn="ctr"/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55534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6466" y="647652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RTB</a:t>
            </a:r>
            <a:r>
              <a:rPr lang="uk-UA" sz="3200" b="1" dirty="0"/>
              <a:t>4</a:t>
            </a:r>
            <a:r>
              <a:rPr lang="en-US" sz="3200" b="1" dirty="0"/>
              <a:t>10-W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</a:t>
            </a:r>
            <a:r>
              <a:rPr lang="ru-RU" sz="1800" dirty="0" err="1"/>
              <a:t>Потужн</a:t>
            </a:r>
            <a:r>
              <a:rPr lang="uk-UA" sz="1800" dirty="0" err="1"/>
              <a:t>ість</a:t>
            </a:r>
            <a:r>
              <a:rPr lang="uk-UA" sz="1800" dirty="0"/>
              <a:t> 450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 2 швидкісних режими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Функції</a:t>
            </a:r>
            <a:r>
              <a:rPr lang="en-US" sz="1800" dirty="0"/>
              <a:t>: </a:t>
            </a:r>
            <a:r>
              <a:rPr lang="uk-UA" sz="1800" dirty="0"/>
              <a:t>подрібнення, змішування, збиття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Пластиковий корпус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Знімна насадка з пластика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Н</a:t>
            </a:r>
            <a:r>
              <a:rPr lang="uk-UA" sz="1800" dirty="0"/>
              <a:t>і</a:t>
            </a:r>
            <a:r>
              <a:rPr lang="ru-RU" sz="1800" dirty="0"/>
              <a:t>ж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нержавіючої</a:t>
            </a:r>
            <a:r>
              <a:rPr lang="ru-RU" sz="1800" dirty="0"/>
              <a:t> </a:t>
            </a:r>
            <a:r>
              <a:rPr lang="ru-RU" sz="1800" dirty="0" err="1"/>
              <a:t>сталі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Ручка </a:t>
            </a:r>
            <a:r>
              <a:rPr lang="ru-RU" sz="1800" dirty="0" err="1"/>
              <a:t>з</a:t>
            </a:r>
            <a:r>
              <a:rPr lang="ru-RU" sz="1800" dirty="0"/>
              <a:t> петлею для </a:t>
            </a:r>
            <a:r>
              <a:rPr lang="ru-RU" sz="1800" dirty="0" err="1"/>
              <a:t>підвішування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Колір</a:t>
            </a:r>
            <a:r>
              <a:rPr lang="en-US" sz="1800" dirty="0"/>
              <a:t>: </a:t>
            </a:r>
            <a:r>
              <a:rPr lang="uk-UA" sz="1800" dirty="0"/>
              <a:t>білий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P:\Users\v.lobchenko\ROTEX\COMMON\Products\Categories\Блендеры Миксеры Соковыжималки\MEIMAN and ZHUHAI Блендеры Кофемолки\ORDERS\08 Order AUG Blender and Coffee\Artworks\PHOTO\410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991" y="563226"/>
            <a:ext cx="7433954" cy="5829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641" y="608323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RTB</a:t>
            </a:r>
            <a:r>
              <a:rPr lang="uk-UA" sz="3200" b="1" dirty="0"/>
              <a:t>4</a:t>
            </a:r>
            <a:r>
              <a:rPr lang="ru-RU" sz="3200" b="1" dirty="0"/>
              <a:t>2</a:t>
            </a:r>
            <a:r>
              <a:rPr lang="en-US" sz="3200" b="1" dirty="0"/>
              <a:t>0-W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</a:t>
            </a:r>
            <a:r>
              <a:rPr lang="ru-RU" sz="1800" dirty="0" err="1"/>
              <a:t>Потужн</a:t>
            </a:r>
            <a:r>
              <a:rPr lang="uk-UA" sz="1800" dirty="0" err="1"/>
              <a:t>ість</a:t>
            </a:r>
            <a:r>
              <a:rPr lang="uk-UA" sz="1800" dirty="0"/>
              <a:t> 450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 2 швидкісних режими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Функції</a:t>
            </a:r>
            <a:r>
              <a:rPr lang="en-US" sz="1800" dirty="0"/>
              <a:t>: </a:t>
            </a:r>
            <a:r>
              <a:rPr lang="uk-UA" sz="1800" dirty="0"/>
              <a:t>подрібнення, змішування, збиття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Пластиковий корпус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Знімна насадка з нержавіючої сталі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Н</a:t>
            </a:r>
            <a:r>
              <a:rPr lang="uk-UA" sz="1800" dirty="0"/>
              <a:t>і</a:t>
            </a:r>
            <a:r>
              <a:rPr lang="ru-RU" sz="1800" dirty="0"/>
              <a:t>ж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нержавіючої</a:t>
            </a:r>
            <a:r>
              <a:rPr lang="ru-RU" sz="1800" dirty="0"/>
              <a:t> </a:t>
            </a:r>
            <a:r>
              <a:rPr lang="ru-RU" sz="1800" dirty="0" err="1"/>
              <a:t>сталі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Ручка </a:t>
            </a:r>
            <a:r>
              <a:rPr lang="ru-RU" sz="1800" dirty="0" err="1"/>
              <a:t>з</a:t>
            </a:r>
            <a:r>
              <a:rPr lang="ru-RU" sz="1800" dirty="0"/>
              <a:t> петлею для </a:t>
            </a:r>
            <a:r>
              <a:rPr lang="ru-RU" sz="1800" dirty="0" err="1"/>
              <a:t>підвішування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Колір</a:t>
            </a:r>
            <a:r>
              <a:rPr lang="en-US" sz="1800" dirty="0"/>
              <a:t>: </a:t>
            </a:r>
            <a:r>
              <a:rPr lang="uk-UA" sz="1800" dirty="0"/>
              <a:t>білий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P:\Users\v.lobchenko\ROTEX\COMMON\Products\Categories\Блендеры Миксеры Соковыжималки\MEIMAN and ZHUHAI Блендеры Кофемолки\ORDERS\08 Order AUG Blender and Coffee\Artworks\PHOTO\420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6908" y="489981"/>
            <a:ext cx="7155092" cy="5611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802" y="647652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RTB</a:t>
            </a:r>
            <a:r>
              <a:rPr lang="uk-UA" sz="3200" b="1" dirty="0"/>
              <a:t>43</a:t>
            </a:r>
            <a:r>
              <a:rPr lang="en-US" sz="3200" b="1" dirty="0"/>
              <a:t>0-W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</a:t>
            </a:r>
            <a:r>
              <a:rPr lang="ru-RU" sz="1800" dirty="0" err="1"/>
              <a:t>Потужн</a:t>
            </a:r>
            <a:r>
              <a:rPr lang="uk-UA" sz="1800" dirty="0" err="1"/>
              <a:t>ість</a:t>
            </a:r>
            <a:r>
              <a:rPr lang="uk-UA" sz="1800" dirty="0"/>
              <a:t> 450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 2 швидкісних режими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Функції</a:t>
            </a:r>
            <a:r>
              <a:rPr lang="en-US" sz="1800" dirty="0"/>
              <a:t>: </a:t>
            </a:r>
            <a:r>
              <a:rPr lang="uk-UA" sz="1800" dirty="0"/>
              <a:t>подрібнення, змішування, збиття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Пластиковий корпус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Знімна насадка з нержавіючої сталі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Н</a:t>
            </a:r>
            <a:r>
              <a:rPr lang="uk-UA" sz="1800" dirty="0"/>
              <a:t>і</a:t>
            </a:r>
            <a:r>
              <a:rPr lang="ru-RU" sz="1800" dirty="0"/>
              <a:t>ж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нержавіючої</a:t>
            </a:r>
            <a:r>
              <a:rPr lang="ru-RU" sz="1800" dirty="0"/>
              <a:t> </a:t>
            </a:r>
            <a:r>
              <a:rPr lang="ru-RU" sz="1800" dirty="0" err="1"/>
              <a:t>сталі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Ручка </a:t>
            </a:r>
            <a:r>
              <a:rPr lang="ru-RU" sz="1800" dirty="0" err="1"/>
              <a:t>з</a:t>
            </a:r>
            <a:r>
              <a:rPr lang="ru-RU" sz="1800" dirty="0"/>
              <a:t> петлею для </a:t>
            </a:r>
            <a:r>
              <a:rPr lang="ru-RU" sz="1800" dirty="0" err="1"/>
              <a:t>підвішування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Аксесуари</a:t>
            </a:r>
            <a:r>
              <a:rPr lang="en-US" sz="1800" dirty="0"/>
              <a:t>: </a:t>
            </a:r>
            <a:r>
              <a:rPr lang="uk-UA" sz="1800" dirty="0"/>
              <a:t>вінчик, мірний стакан 800 </a:t>
            </a:r>
            <a:r>
              <a:rPr lang="uk-UA" sz="1800" dirty="0" err="1"/>
              <a:t>мл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Колір</a:t>
            </a:r>
            <a:r>
              <a:rPr lang="en-US" sz="1800" dirty="0"/>
              <a:t>: </a:t>
            </a:r>
            <a:r>
              <a:rPr lang="uk-UA" sz="1800" dirty="0"/>
              <a:t>білий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P:\Users\v.lobchenko\ROTEX\COMMON\Products\Categories\Блендеры Миксеры Соковыжималки\MEIMAN and ZHUHAI Блендеры Кофемолки\ORDERS\08 Order AUG Blender and Coffee\Artworks\PHOTO\430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3904" y="296883"/>
            <a:ext cx="6925577" cy="5431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745" y="325953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RTB</a:t>
            </a:r>
            <a:r>
              <a:rPr lang="uk-UA" sz="3200" b="1" dirty="0"/>
              <a:t>44</a:t>
            </a:r>
            <a:r>
              <a:rPr lang="en-US" sz="3200" b="1" dirty="0"/>
              <a:t>0-W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</a:t>
            </a:r>
            <a:r>
              <a:rPr lang="ru-RU" sz="1800" dirty="0" err="1"/>
              <a:t>Потужн</a:t>
            </a:r>
            <a:r>
              <a:rPr lang="uk-UA" sz="1800" dirty="0" err="1"/>
              <a:t>ість</a:t>
            </a:r>
            <a:r>
              <a:rPr lang="uk-UA" sz="1800" dirty="0"/>
              <a:t> 450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 2 швидкісних режими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Функції</a:t>
            </a:r>
            <a:r>
              <a:rPr lang="en-US" sz="1800" dirty="0"/>
              <a:t>: </a:t>
            </a:r>
            <a:r>
              <a:rPr lang="uk-UA" sz="1800" dirty="0"/>
              <a:t>подрібнення, змішування, збиття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Пластиковий корпус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Знімна насадка з пластика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Чаша з подрібнювачем 600 </a:t>
            </a:r>
            <a:r>
              <a:rPr lang="uk-UA" sz="1800" dirty="0" err="1"/>
              <a:t>мл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Н</a:t>
            </a:r>
            <a:r>
              <a:rPr lang="uk-UA" sz="1800" dirty="0"/>
              <a:t>і</a:t>
            </a:r>
            <a:r>
              <a:rPr lang="ru-RU" sz="1800" dirty="0"/>
              <a:t>ж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нержавіючої</a:t>
            </a:r>
            <a:r>
              <a:rPr lang="ru-RU" sz="1800" dirty="0"/>
              <a:t> </a:t>
            </a:r>
            <a:r>
              <a:rPr lang="ru-RU" sz="1800" dirty="0" err="1"/>
              <a:t>сталі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Ручка </a:t>
            </a:r>
            <a:r>
              <a:rPr lang="ru-RU" sz="1800" dirty="0" err="1"/>
              <a:t>з</a:t>
            </a:r>
            <a:r>
              <a:rPr lang="ru-RU" sz="1800" dirty="0"/>
              <a:t> петлею для </a:t>
            </a:r>
            <a:r>
              <a:rPr lang="ru-RU" sz="1800" dirty="0" err="1"/>
              <a:t>підвішування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Аксесуари</a:t>
            </a:r>
            <a:r>
              <a:rPr lang="en-US" sz="1800" dirty="0"/>
              <a:t>: </a:t>
            </a:r>
            <a:r>
              <a:rPr lang="uk-UA" sz="1800" dirty="0"/>
              <a:t>вінчик, мірний стакан 800 </a:t>
            </a:r>
            <a:r>
              <a:rPr lang="uk-UA" sz="1800" dirty="0" err="1"/>
              <a:t>мл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Колір</a:t>
            </a:r>
            <a:r>
              <a:rPr lang="en-US" sz="1800" dirty="0"/>
              <a:t>: </a:t>
            </a:r>
            <a:r>
              <a:rPr lang="uk-UA" sz="1800" dirty="0"/>
              <a:t>білий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 descr="P:\Users\v.lobchenko\ROTEX\COMMON\Products\Categories\Блендеры Миксеры Соковыжималки\MEIMAN and ZHUHAI Блендеры Кофемолки\ORDERS\08 Order AUG Blender and Coffee\Artworks\PHOTO\440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6281" y="545028"/>
            <a:ext cx="6971124" cy="5466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355" y="332509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RTB</a:t>
            </a:r>
            <a:r>
              <a:rPr lang="uk-UA" sz="3200" b="1" dirty="0"/>
              <a:t>45</a:t>
            </a:r>
            <a:r>
              <a:rPr lang="en-US" sz="3200" b="1" dirty="0"/>
              <a:t>0-W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</a:t>
            </a:r>
            <a:r>
              <a:rPr lang="ru-RU" sz="1800" dirty="0" err="1"/>
              <a:t>Потужн</a:t>
            </a:r>
            <a:r>
              <a:rPr lang="uk-UA" sz="1800" dirty="0" err="1"/>
              <a:t>ість</a:t>
            </a:r>
            <a:r>
              <a:rPr lang="uk-UA" sz="1800" dirty="0"/>
              <a:t> 450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 2 швидкісних режими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Функції</a:t>
            </a:r>
            <a:r>
              <a:rPr lang="en-US" sz="1800" dirty="0"/>
              <a:t>: </a:t>
            </a:r>
            <a:r>
              <a:rPr lang="uk-UA" sz="1800" dirty="0"/>
              <a:t>подрібнення, змішування, збиття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Пластиковий корпус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Знімна насадка з нержавіючої сталі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Чаша з подрібнювачем 600 </a:t>
            </a:r>
            <a:r>
              <a:rPr lang="uk-UA" sz="1800" dirty="0" err="1"/>
              <a:t>мл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Н</a:t>
            </a:r>
            <a:r>
              <a:rPr lang="uk-UA" sz="1800" dirty="0"/>
              <a:t>і</a:t>
            </a:r>
            <a:r>
              <a:rPr lang="ru-RU" sz="1800" dirty="0"/>
              <a:t>ж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нержавіючої</a:t>
            </a:r>
            <a:r>
              <a:rPr lang="ru-RU" sz="1800" dirty="0"/>
              <a:t> </a:t>
            </a:r>
            <a:r>
              <a:rPr lang="ru-RU" sz="1800" dirty="0" err="1"/>
              <a:t>сталі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dirty="0"/>
              <a:t> Ручка </a:t>
            </a:r>
            <a:r>
              <a:rPr lang="ru-RU" sz="1800" dirty="0" err="1"/>
              <a:t>з</a:t>
            </a:r>
            <a:r>
              <a:rPr lang="ru-RU" sz="1800" dirty="0"/>
              <a:t> петлею для </a:t>
            </a:r>
            <a:r>
              <a:rPr lang="ru-RU" sz="1800" dirty="0" err="1"/>
              <a:t>підвішування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Аксесуари</a:t>
            </a:r>
            <a:r>
              <a:rPr lang="en-US" sz="1800" dirty="0"/>
              <a:t>: </a:t>
            </a:r>
            <a:r>
              <a:rPr lang="uk-UA" sz="1800" dirty="0"/>
              <a:t>вінчик, мірний стакан 800 </a:t>
            </a:r>
            <a:r>
              <a:rPr lang="uk-UA" sz="1800" dirty="0" err="1"/>
              <a:t>мл</a:t>
            </a:r>
            <a:endParaRPr lang="ru-RU" sz="1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800" dirty="0"/>
              <a:t> Колір</a:t>
            </a:r>
            <a:r>
              <a:rPr lang="en-US" sz="1800" dirty="0"/>
              <a:t>: </a:t>
            </a:r>
            <a:r>
              <a:rPr lang="uk-UA" sz="1800" dirty="0"/>
              <a:t>білий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 descr="P:\Users\v.lobchenko\ROTEX\COMMON\Products\Categories\Блендеры Миксеры Соковыжималки\MEIMAN and ZHUHAI Блендеры Кофемолки\ORDERS\08 Order AUG Blender and Coffee\Artworks\PHOTO\450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059" y="332509"/>
            <a:ext cx="7395014" cy="5799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356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</vt:lpstr>
      <vt:lpstr>Montserrat Bold</vt:lpstr>
      <vt:lpstr>Тема Office</vt:lpstr>
      <vt:lpstr>БЛЕНДЕРИ РУЧНІ       RTB4 Серія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Olga Kudriavtseva</cp:lastModifiedBy>
  <cp:revision>41</cp:revision>
  <dcterms:created xsi:type="dcterms:W3CDTF">2019-02-20T15:38:26Z</dcterms:created>
  <dcterms:modified xsi:type="dcterms:W3CDTF">2020-02-06T14:18:54Z</dcterms:modified>
</cp:coreProperties>
</file>