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7" r:id="rId2"/>
    <p:sldId id="277" r:id="rId3"/>
    <p:sldId id="281" r:id="rId4"/>
    <p:sldId id="282" r:id="rId5"/>
    <p:sldId id="28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БЛЕНДЕРИ</a:t>
            </a:r>
            <a:r>
              <a:rPr lang="en-US" dirty="0"/>
              <a:t> </a:t>
            </a:r>
            <a:r>
              <a:rPr lang="uk-UA" dirty="0"/>
              <a:t>РУЧНІ</a:t>
            </a:r>
            <a:r>
              <a:rPr lang="en-US" dirty="0"/>
              <a:t>      </a:t>
            </a:r>
            <a:endParaRPr lang="en-US" sz="4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2820E7-5F52-48D7-AA6F-51B834F0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616245"/>
            <a:ext cx="1101425" cy="10531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E1006-2A48-439F-BD1C-51CEE8B1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80" y="1630889"/>
            <a:ext cx="1023845" cy="10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RTB</a:t>
            </a:r>
            <a:r>
              <a:rPr lang="ru-RU" sz="4000" b="1" dirty="0">
                <a:solidFill>
                  <a:srgbClr val="000000"/>
                </a:solidFill>
              </a:rPr>
              <a:t>1840-</a:t>
            </a:r>
            <a:r>
              <a:rPr lang="en-US" sz="4000" b="1" dirty="0">
                <a:solidFill>
                  <a:srgbClr val="000000"/>
                </a:solidFill>
              </a:rPr>
              <a:t>B </a:t>
            </a:r>
            <a:r>
              <a:rPr lang="en-US" sz="4000" b="1" dirty="0" err="1">
                <a:solidFill>
                  <a:srgbClr val="000000"/>
                </a:solidFill>
              </a:rPr>
              <a:t>MegaPower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1500</a:t>
            </a:r>
            <a:r>
              <a:rPr lang="ru-RU" sz="1600" b="1" dirty="0">
                <a:solidFill>
                  <a:srgbClr val="FF0000"/>
                </a:solidFill>
              </a:rPr>
              <a:t> Вт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b"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uk-UA" sz="1600" b="1" dirty="0"/>
              <a:t>Регулювання швидкості на корпусі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en-US" sz="1600" dirty="0"/>
              <a:t>ICE CRUSH </a:t>
            </a:r>
            <a:r>
              <a:rPr lang="ru-RU" sz="1600" dirty="0"/>
              <a:t>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en-US" sz="1600" dirty="0"/>
              <a:t> </a:t>
            </a:r>
            <a:r>
              <a:rPr lang="uk-UA" sz="1600" dirty="0"/>
              <a:t>з титановим 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uk-UA" sz="1600" dirty="0"/>
              <a:t>подрібнювач 500 мл,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700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uk-UA" sz="1600" dirty="0"/>
              <a:t>нержавіюча сталь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98278-6D56-490D-9137-57BAA93E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492" y="400487"/>
            <a:ext cx="3755971" cy="4938406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2010052-2C3E-4E73-BEAD-6E728D50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07" y="1624168"/>
            <a:ext cx="1605214" cy="9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RTB</a:t>
            </a:r>
            <a:r>
              <a:rPr lang="ru-RU" sz="4000" b="1" dirty="0">
                <a:solidFill>
                  <a:srgbClr val="000000"/>
                </a:solidFill>
              </a:rPr>
              <a:t>1040-</a:t>
            </a:r>
            <a:r>
              <a:rPr lang="en-US" sz="4000" b="1" dirty="0">
                <a:solidFill>
                  <a:srgbClr val="000000"/>
                </a:solidFill>
              </a:rPr>
              <a:t>W </a:t>
            </a:r>
            <a:r>
              <a:rPr lang="en-US" sz="4000" b="1" dirty="0" err="1">
                <a:solidFill>
                  <a:srgbClr val="000000"/>
                </a:solidFill>
              </a:rPr>
              <a:t>MasterPower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1000</a:t>
            </a:r>
            <a:r>
              <a:rPr lang="ru-RU" sz="1600" b="1" dirty="0">
                <a:solidFill>
                  <a:srgbClr val="FF0000"/>
                </a:solidFill>
              </a:rPr>
              <a:t> Вт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b"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uk-UA" sz="1600" b="1" dirty="0"/>
              <a:t>Регулювання швидкості на корпусі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en-US" sz="1600" dirty="0"/>
              <a:t>ICE CRUSH </a:t>
            </a:r>
            <a:r>
              <a:rPr lang="ru-RU" sz="1600" dirty="0"/>
              <a:t>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uk-UA" sz="1600" dirty="0"/>
              <a:t>подрібнювач 500 мл,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700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uk-UA" sz="1600" dirty="0"/>
              <a:t>нержавіюча сталь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D55C8-D8A0-449E-8B02-03E15A9B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97" y="653746"/>
            <a:ext cx="3684507" cy="4457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496D4-2F15-45AC-8A3F-A36FAD6F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07" y="1512349"/>
            <a:ext cx="1637626" cy="10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RTB</a:t>
            </a:r>
            <a:r>
              <a:rPr lang="uk-UA" sz="4000" b="1" dirty="0">
                <a:solidFill>
                  <a:srgbClr val="000000"/>
                </a:solidFill>
              </a:rPr>
              <a:t>465</a:t>
            </a:r>
            <a:r>
              <a:rPr lang="ru-RU" sz="4000" b="1" dirty="0">
                <a:solidFill>
                  <a:srgbClr val="000000"/>
                </a:solidFill>
              </a:rPr>
              <a:t>-</a:t>
            </a:r>
            <a:r>
              <a:rPr lang="en-US" sz="4000" b="1" dirty="0">
                <a:solidFill>
                  <a:srgbClr val="000000"/>
                </a:solidFill>
              </a:rPr>
              <a:t>W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450</a:t>
            </a:r>
            <a:r>
              <a:rPr lang="ru-RU" sz="1600" b="1" dirty="0">
                <a:solidFill>
                  <a:srgbClr val="FF0000"/>
                </a:solidFill>
              </a:rPr>
              <a:t> Вт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b">
              <a:buFont typeface="Arial" pitchFamily="34" charset="0"/>
              <a:buChar char="•"/>
            </a:pP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en-US" sz="1600" dirty="0"/>
              <a:t>ICE CRUSH </a:t>
            </a:r>
            <a:r>
              <a:rPr lang="ru-RU" sz="1600" dirty="0"/>
              <a:t>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uk-UA" sz="1600" dirty="0"/>
              <a:t>подрібнювач 500 мл,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700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uk-UA" sz="1600" dirty="0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378301-ED0C-4169-ABA4-1EC0C5A8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449" y="478156"/>
            <a:ext cx="4036357" cy="48551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E836FC-6D4D-42C3-B625-FAD3A8E0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02" y="1402080"/>
            <a:ext cx="1637626" cy="10479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6CAAEB-C2A2-48D8-8236-AE8749A9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975" y="3686680"/>
            <a:ext cx="2406913" cy="20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RTB</a:t>
            </a:r>
            <a:r>
              <a:rPr lang="uk-UA" sz="4000" b="1" dirty="0">
                <a:solidFill>
                  <a:srgbClr val="000000"/>
                </a:solidFill>
              </a:rPr>
              <a:t>462</a:t>
            </a:r>
            <a:r>
              <a:rPr lang="ru-RU" sz="4000" b="1" dirty="0">
                <a:solidFill>
                  <a:srgbClr val="000000"/>
                </a:solidFill>
              </a:rPr>
              <a:t>-</a:t>
            </a:r>
            <a:r>
              <a:rPr lang="en-US" sz="4000" b="1" dirty="0">
                <a:solidFill>
                  <a:srgbClr val="000000"/>
                </a:solidFill>
              </a:rPr>
              <a:t>W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450</a:t>
            </a:r>
            <a:r>
              <a:rPr lang="ru-RU" sz="1600" b="1" dirty="0">
                <a:solidFill>
                  <a:srgbClr val="FF0000"/>
                </a:solidFill>
              </a:rPr>
              <a:t> Вт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b">
              <a:buFont typeface="Arial" pitchFamily="34" charset="0"/>
              <a:buChar char="•"/>
            </a:pP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en-US" sz="1600" dirty="0"/>
              <a:t>ICE CRUSH </a:t>
            </a:r>
            <a:r>
              <a:rPr lang="ru-RU" sz="1600" dirty="0"/>
              <a:t>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ru-RU" sz="1600" dirty="0" err="1"/>
              <a:t>мірний</a:t>
            </a:r>
            <a:r>
              <a:rPr lang="ru-RU" sz="1600" dirty="0"/>
              <a:t> стакан 700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uk-UA" sz="1600" dirty="0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E836FC-6D4D-42C3-B625-FAD3A8E0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31" y="1266128"/>
            <a:ext cx="1637626" cy="104793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4935F0-BA07-44AB-8DDC-27B5AEDE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56" y="620785"/>
            <a:ext cx="2386828" cy="5306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EE212C-0629-409B-9453-DCD8894E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819" y="3678291"/>
            <a:ext cx="2406913" cy="20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4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uk-UA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289</Words>
  <Application>Microsoft Office PowerPoint</Application>
  <PresentationFormat>Широкоэкранный</PresentationFormat>
  <Paragraphs>53</Paragraphs>
  <Slides>6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Montserrat Bold</vt:lpstr>
      <vt:lpstr>Тема Office</vt:lpstr>
      <vt:lpstr>БЛЕНДЕРИ РУЧНІ     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56</cp:revision>
  <dcterms:created xsi:type="dcterms:W3CDTF">2019-02-20T15:38:26Z</dcterms:created>
  <dcterms:modified xsi:type="dcterms:W3CDTF">2024-08-12T10:18:51Z</dcterms:modified>
</cp:coreProperties>
</file>