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60" r:id="rId4"/>
    <p:sldId id="281" r:id="rId5"/>
    <p:sldId id="277" r:id="rId6"/>
    <p:sldId id="278" r:id="rId7"/>
    <p:sldId id="279" r:id="rId8"/>
    <p:sldId id="28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342479"/>
            <a:ext cx="9227942" cy="1716124"/>
          </a:xfrm>
        </p:spPr>
        <p:txBody>
          <a:bodyPr>
            <a:normAutofit/>
          </a:bodyPr>
          <a:lstStyle/>
          <a:p>
            <a:r>
              <a:rPr lang="uk-UA" dirty="0" err="1"/>
              <a:t>Блендери</a:t>
            </a:r>
            <a:r>
              <a:rPr lang="uk-UA" dirty="0"/>
              <a:t> 5-ї серії</a:t>
            </a:r>
            <a:br>
              <a:rPr lang="uk-UA" dirty="0"/>
            </a:br>
            <a:r>
              <a:rPr lang="uk-UA" dirty="0"/>
              <a:t>(в оновленій </a:t>
            </a:r>
            <a:r>
              <a:rPr lang="uk-UA" dirty="0">
                <a:solidFill>
                  <a:srgbClr val="FF0000"/>
                </a:solidFill>
              </a:rPr>
              <a:t>УНІКАЛЬНІЙ</a:t>
            </a:r>
            <a:r>
              <a:rPr lang="uk-UA" dirty="0"/>
              <a:t> комплектації)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33125" y="357714"/>
            <a:ext cx="2073420" cy="2074311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C5CB2C-32C5-4B0F-8B5A-19D5072F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826" y="310147"/>
            <a:ext cx="2219174" cy="21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BBE43-1F17-4E03-9BCB-D81408EE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4724399"/>
            <a:ext cx="10515600" cy="914401"/>
          </a:xfrm>
        </p:spPr>
        <p:txBody>
          <a:bodyPr>
            <a:no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комплектації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блендерів</a:t>
            </a:r>
            <a:r>
              <a:rPr lang="ru-RU" sz="2800" dirty="0"/>
              <a:t> 5 </a:t>
            </a:r>
            <a:r>
              <a:rPr lang="ru-RU" sz="2800" dirty="0" err="1"/>
              <a:t>серії</a:t>
            </a:r>
            <a:r>
              <a:rPr lang="ru-RU" sz="2800" dirty="0"/>
              <a:t> </a:t>
            </a:r>
            <a:r>
              <a:rPr lang="ru-RU" sz="2800" b="1" dirty="0"/>
              <a:t>– </a:t>
            </a:r>
            <a:r>
              <a:rPr lang="ru-RU" sz="2800" b="1" dirty="0" err="1"/>
              <a:t>спінювач</a:t>
            </a:r>
            <a:r>
              <a:rPr lang="ru-RU" sz="2800" b="1" dirty="0"/>
              <a:t> для молока</a:t>
            </a:r>
            <a:r>
              <a:rPr lang="en-US" sz="2800" b="1" dirty="0"/>
              <a:t> </a:t>
            </a:r>
            <a:r>
              <a:rPr lang="uk-UA" sz="2800" b="1" dirty="0"/>
              <a:t>(крім моделі </a:t>
            </a:r>
            <a:r>
              <a:rPr lang="en-US" sz="2800" b="1" dirty="0"/>
              <a:t>RTB501-W)</a:t>
            </a:r>
            <a:r>
              <a:rPr lang="ru-RU" sz="2800" b="1" dirty="0"/>
              <a:t> та </a:t>
            </a:r>
            <a:r>
              <a:rPr lang="ru-RU" sz="2800" b="1" dirty="0" err="1"/>
              <a:t>лезо</a:t>
            </a:r>
            <a:r>
              <a:rPr lang="en-US" sz="2800" b="1" dirty="0"/>
              <a:t> </a:t>
            </a:r>
            <a:r>
              <a:rPr lang="uk-UA" sz="2800" b="1" dirty="0" err="1"/>
              <a:t>блендера</a:t>
            </a:r>
            <a:r>
              <a:rPr lang="uk-UA" sz="2800" b="1" dirty="0"/>
              <a:t> </a:t>
            </a:r>
            <a:r>
              <a:rPr lang="ru-RU" sz="2800" b="1" dirty="0"/>
              <a:t>з </a:t>
            </a:r>
            <a:r>
              <a:rPr lang="ru-RU" sz="2800" b="1" dirty="0" err="1"/>
              <a:t>титановим</a:t>
            </a:r>
            <a:r>
              <a:rPr lang="ru-RU" sz="2800" b="1" dirty="0"/>
              <a:t> </a:t>
            </a:r>
            <a:r>
              <a:rPr lang="ru-RU" sz="2800" b="1" dirty="0" err="1"/>
              <a:t>покриттям</a:t>
            </a:r>
            <a:r>
              <a:rPr lang="en-US" sz="2800" b="1" dirty="0"/>
              <a:t> </a:t>
            </a:r>
            <a:endParaRPr lang="ru-RU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9" name="Picture 5" descr="C:\Users\o.kudriavtseva\Desktop\image_2020-08-11_13-17-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42036" y="300356"/>
            <a:ext cx="1054530" cy="4205604"/>
          </a:xfrm>
          <a:prstGeom prst="rect">
            <a:avLst/>
          </a:prstGeom>
          <a:noFill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61254" y="376105"/>
            <a:ext cx="1889442" cy="1889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237" y="367056"/>
            <a:ext cx="1907540" cy="1907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11688" y="2629534"/>
            <a:ext cx="1879601" cy="1879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67200" y="2656045"/>
            <a:ext cx="1826577" cy="1826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Крест 13"/>
          <p:cNvSpPr/>
          <p:nvPr/>
        </p:nvSpPr>
        <p:spPr>
          <a:xfrm>
            <a:off x="3617806" y="2102498"/>
            <a:ext cx="579120" cy="558800"/>
          </a:xfrm>
          <a:prstGeom prst="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>
            <a:off x="5741676" y="2045195"/>
            <a:ext cx="579120" cy="558800"/>
          </a:xfrm>
          <a:prstGeom prst="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1DDC5C-BB2C-4868-8F5E-B72DF6519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994" y="1855163"/>
            <a:ext cx="1949539" cy="11238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5ADC28-A6EB-4D83-A373-AB42304F3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1764" y="2133601"/>
            <a:ext cx="59136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08800" y="1085592"/>
            <a:ext cx="1187114" cy="443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1054" y="518160"/>
            <a:ext cx="2407549" cy="528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0080" y="1625600"/>
            <a:ext cx="459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uk-UA" dirty="0" err="1"/>
              <a:t>пінювач</a:t>
            </a:r>
            <a:r>
              <a:rPr lang="uk-UA" dirty="0"/>
              <a:t> для молока встановлюється в перехідник </a:t>
            </a:r>
            <a:r>
              <a:rPr lang="uk-UA" dirty="0" err="1"/>
              <a:t>блендера</a:t>
            </a:r>
            <a:r>
              <a:rPr lang="uk-UA" dirty="0"/>
              <a:t> так само, як вінчик.</a:t>
            </a:r>
            <a:endParaRPr lang="ru-RU" dirty="0"/>
          </a:p>
        </p:txBody>
      </p:sp>
      <p:sp>
        <p:nvSpPr>
          <p:cNvPr id="20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Установка насадки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903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uk-UA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Блендер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RTB501-W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/>
              <a:t>500</a:t>
            </a:r>
            <a:r>
              <a:rPr lang="ru-RU" sz="1600" b="1" dirty="0"/>
              <a:t> Вт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Режим </a:t>
            </a:r>
            <a:r>
              <a:rPr lang="en-US" sz="1600" b="1" dirty="0"/>
              <a:t>TURBO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r>
              <a:rPr lang="ru-RU" sz="1600" dirty="0"/>
              <a:t>, </a:t>
            </a:r>
            <a:r>
              <a:rPr lang="ru-RU" sz="1600" dirty="0" err="1"/>
              <a:t>вспінювання</a:t>
            </a:r>
            <a:r>
              <a:rPr lang="ru-RU" sz="1600" dirty="0"/>
              <a:t> молока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r>
              <a:rPr lang="ru-RU" sz="1600" dirty="0"/>
              <a:t> </a:t>
            </a:r>
            <a:r>
              <a:rPr lang="uk-UA" sz="1600" dirty="0"/>
              <a:t>з титановим покриттям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Пластиковий</a:t>
            </a:r>
            <a:r>
              <a:rPr lang="ru-RU" sz="1600" dirty="0"/>
              <a:t> корпус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Прогумовані</a:t>
            </a:r>
            <a:r>
              <a:rPr lang="ru-RU" sz="1600" dirty="0"/>
              <a:t> кнопки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ru-RU" sz="1600" dirty="0" err="1"/>
              <a:t>мірний</a:t>
            </a:r>
            <a:r>
              <a:rPr lang="ru-RU" sz="1600" dirty="0"/>
              <a:t> стакан 600 мл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ru-RU" sz="1600" dirty="0" err="1"/>
              <a:t>білий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D4E07E-56DB-4F2F-8A9B-E6FC5A07A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88947"/>
            <a:ext cx="4898786" cy="4898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25560-F201-427F-A1AC-0C8474A1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340" y="4667018"/>
            <a:ext cx="1201016" cy="6950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A6404-3F4E-4937-9171-2AD8DE82F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968" y="3206526"/>
            <a:ext cx="1760690" cy="176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2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6883" y="840104"/>
            <a:ext cx="44735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60590" y="2428239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uk-UA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Блендер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RTB502-W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/>
              <a:t>500</a:t>
            </a:r>
            <a:r>
              <a:rPr lang="ru-RU" sz="1600" b="1" dirty="0"/>
              <a:t> Вт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Режим </a:t>
            </a:r>
            <a:r>
              <a:rPr lang="en-US" sz="1600" b="1" dirty="0"/>
              <a:t>TURBO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r>
              <a:rPr lang="ru-RU" sz="1600" dirty="0"/>
              <a:t>, </a:t>
            </a:r>
            <a:r>
              <a:rPr lang="ru-RU" sz="1600" dirty="0" err="1"/>
              <a:t>вспінювання</a:t>
            </a:r>
            <a:r>
              <a:rPr lang="ru-RU" sz="1600" dirty="0"/>
              <a:t> молока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r>
              <a:rPr lang="ru-RU" sz="1600" dirty="0"/>
              <a:t> </a:t>
            </a:r>
            <a:r>
              <a:rPr lang="uk-UA" sz="1600" dirty="0"/>
              <a:t>з титановим покриттям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Пластиковий</a:t>
            </a:r>
            <a:r>
              <a:rPr lang="ru-RU" sz="1600" dirty="0"/>
              <a:t> корпус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Прогумовані</a:t>
            </a:r>
            <a:r>
              <a:rPr lang="ru-RU" sz="1600" dirty="0"/>
              <a:t> кнопки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600 мл, </a:t>
            </a:r>
            <a:r>
              <a:rPr lang="ru-RU" sz="1600" b="1" dirty="0" err="1"/>
              <a:t>вспінювач</a:t>
            </a:r>
            <a:r>
              <a:rPr lang="ru-RU" sz="1600" b="1" dirty="0"/>
              <a:t> для молока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ru-RU" sz="1600" dirty="0" err="1"/>
              <a:t>білий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A01836-5C73-4CC5-BAB2-F6C42A6DE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720" y="4618042"/>
            <a:ext cx="1199504" cy="6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81900" y="1439228"/>
            <a:ext cx="41767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0430" y="3180079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uk-UA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Блендер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RTB50</a:t>
            </a:r>
            <a:r>
              <a:rPr lang="uk-UA" sz="4000" b="1" dirty="0">
                <a:solidFill>
                  <a:srgbClr val="000000"/>
                </a:solidFill>
              </a:rPr>
              <a:t>4</a:t>
            </a:r>
            <a:r>
              <a:rPr lang="en-US" sz="4000" b="1" dirty="0">
                <a:solidFill>
                  <a:srgbClr val="000000"/>
                </a:solidFill>
              </a:rPr>
              <a:t>-W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481" y="1402080"/>
            <a:ext cx="573023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/>
              <a:t>500</a:t>
            </a:r>
            <a:r>
              <a:rPr lang="ru-RU" sz="1600" b="1" dirty="0"/>
              <a:t> Вт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Режим </a:t>
            </a:r>
            <a:r>
              <a:rPr lang="en-US" sz="1600" b="1" dirty="0"/>
              <a:t>TURBO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r>
              <a:rPr lang="ru-RU" sz="1600" dirty="0"/>
              <a:t>, </a:t>
            </a:r>
            <a:r>
              <a:rPr lang="ru-RU" sz="1600" dirty="0" err="1"/>
              <a:t>вспінювання</a:t>
            </a:r>
            <a:r>
              <a:rPr lang="ru-RU" sz="1600" dirty="0"/>
              <a:t> молока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b="1" dirty="0"/>
              <a:t> Чаша з подрібнювачем 400 </a:t>
            </a:r>
            <a:r>
              <a:rPr lang="uk-UA" sz="1600" b="1" dirty="0" err="1"/>
              <a:t>мл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r>
              <a:rPr lang="ru-RU" sz="1600" dirty="0"/>
              <a:t> з </a:t>
            </a:r>
            <a:r>
              <a:rPr lang="ru-RU" sz="1600" dirty="0" err="1"/>
              <a:t>титановим</a:t>
            </a:r>
            <a:r>
              <a:rPr lang="ru-RU" sz="1600" dirty="0"/>
              <a:t> </a:t>
            </a:r>
            <a:r>
              <a:rPr lang="ru-RU" sz="1600" dirty="0" err="1"/>
              <a:t>покриттям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Пластиковий</a:t>
            </a:r>
            <a:r>
              <a:rPr lang="ru-RU" sz="1600" dirty="0"/>
              <a:t> корпус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Прогумовані</a:t>
            </a:r>
            <a:r>
              <a:rPr lang="ru-RU" sz="1600" dirty="0"/>
              <a:t> кнопки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600 мл, </a:t>
            </a:r>
            <a:r>
              <a:rPr lang="ru-RU" sz="1600" b="1" dirty="0" err="1"/>
              <a:t>вспінювач</a:t>
            </a:r>
            <a:r>
              <a:rPr lang="ru-RU" sz="1600" b="1" dirty="0"/>
              <a:t> для молока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ru-RU" sz="1600" dirty="0" err="1"/>
              <a:t>білий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77946A-C62F-4BC6-90FC-AEB7FACD3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65" y="2058041"/>
            <a:ext cx="120101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1103" y="1256983"/>
            <a:ext cx="41767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2030" y="2631439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uk-UA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Блендер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RTB50</a:t>
            </a:r>
            <a:r>
              <a:rPr lang="uk-UA" sz="4000" b="1" dirty="0">
                <a:solidFill>
                  <a:srgbClr val="000000"/>
                </a:solidFill>
              </a:rPr>
              <a:t>5</a:t>
            </a:r>
            <a:r>
              <a:rPr lang="en-US" sz="4000" b="1" dirty="0">
                <a:solidFill>
                  <a:srgbClr val="000000"/>
                </a:solidFill>
              </a:rPr>
              <a:t>-W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1" y="1280160"/>
            <a:ext cx="603503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/>
              <a:t>500</a:t>
            </a:r>
            <a:r>
              <a:rPr lang="ru-RU" sz="1600" b="1" dirty="0"/>
              <a:t> Вт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Режим </a:t>
            </a:r>
            <a:r>
              <a:rPr lang="en-US" sz="1600" b="1" dirty="0"/>
              <a:t>TURBO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r>
              <a:rPr lang="ru-RU" sz="1600" dirty="0"/>
              <a:t>, </a:t>
            </a:r>
            <a:r>
              <a:rPr lang="ru-RU" sz="1600" dirty="0" err="1"/>
              <a:t>вспінювання</a:t>
            </a:r>
            <a:r>
              <a:rPr lang="ru-RU" sz="1600" dirty="0"/>
              <a:t> молока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b="1" dirty="0"/>
              <a:t> Чаша з подрібнювачем 400 </a:t>
            </a:r>
            <a:r>
              <a:rPr lang="uk-UA" sz="1600" b="1" dirty="0" err="1"/>
              <a:t>мл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r>
              <a:rPr lang="ru-RU" sz="1600" dirty="0"/>
              <a:t> з </a:t>
            </a:r>
            <a:r>
              <a:rPr lang="ru-RU" sz="1600" dirty="0" err="1"/>
              <a:t>титановим</a:t>
            </a:r>
            <a:r>
              <a:rPr lang="ru-RU" sz="1600" dirty="0"/>
              <a:t> </a:t>
            </a:r>
            <a:r>
              <a:rPr lang="ru-RU" sz="1600" dirty="0" err="1"/>
              <a:t>покриттям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Пластиковий</a:t>
            </a:r>
            <a:r>
              <a:rPr lang="ru-RU" sz="1600" dirty="0"/>
              <a:t> корпус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Прогумовані</a:t>
            </a:r>
            <a:r>
              <a:rPr lang="ru-RU" sz="1600" dirty="0"/>
              <a:t> кнопки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600 мл, </a:t>
            </a:r>
            <a:r>
              <a:rPr lang="ru-RU" sz="1600" b="1" dirty="0"/>
              <a:t>насадка для </a:t>
            </a:r>
            <a:r>
              <a:rPr lang="ru-RU" sz="1600" b="1" dirty="0" err="1"/>
              <a:t>збивання</a:t>
            </a:r>
            <a:r>
              <a:rPr lang="ru-RU" sz="1600" b="1" dirty="0"/>
              <a:t>, насадка для </a:t>
            </a:r>
            <a:r>
              <a:rPr lang="ru-RU" sz="1600" b="1" dirty="0" err="1"/>
              <a:t>замісу</a:t>
            </a:r>
            <a:r>
              <a:rPr lang="ru-RU" sz="1600" b="1" dirty="0"/>
              <a:t>, </a:t>
            </a:r>
            <a:r>
              <a:rPr lang="ru-RU" sz="1600" b="1" dirty="0" err="1"/>
              <a:t>вспінювач</a:t>
            </a:r>
            <a:r>
              <a:rPr lang="ru-RU" sz="1600" b="1" dirty="0"/>
              <a:t> для молока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ru-RU" sz="1600" dirty="0" err="1"/>
              <a:t>білий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FF57DA-7461-4FF4-97BB-4D2C08BF6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157" y="4882836"/>
            <a:ext cx="120101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71423" y="1164908"/>
            <a:ext cx="43195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2030" y="2631439"/>
            <a:ext cx="470287" cy="180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 txBox="1">
            <a:spLocks/>
          </p:cNvSpPr>
          <p:nvPr/>
        </p:nvSpPr>
        <p:spPr>
          <a:xfrm>
            <a:off x="484094" y="249519"/>
            <a:ext cx="9227942" cy="1223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uk-UA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Блендер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RTB50</a:t>
            </a:r>
            <a:r>
              <a:rPr lang="uk-UA" sz="4000" b="1" dirty="0">
                <a:solidFill>
                  <a:srgbClr val="000000"/>
                </a:solidFill>
              </a:rPr>
              <a:t>8</a:t>
            </a:r>
            <a:r>
              <a:rPr lang="en-US" sz="4000" b="1" dirty="0">
                <a:solidFill>
                  <a:srgbClr val="000000"/>
                </a:solidFill>
              </a:rPr>
              <a:t>-W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1" y="1280160"/>
            <a:ext cx="603503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1600" b="1" dirty="0"/>
              <a:t>Характеристики: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</a:t>
            </a:r>
            <a:r>
              <a:rPr lang="ru-RU" sz="1600" b="1" dirty="0" err="1"/>
              <a:t>Потужність</a:t>
            </a:r>
            <a:r>
              <a:rPr lang="ru-RU" sz="1600" b="1" dirty="0"/>
              <a:t> </a:t>
            </a:r>
            <a:r>
              <a:rPr lang="en-US" sz="1600" b="1" dirty="0"/>
              <a:t>500</a:t>
            </a:r>
            <a:r>
              <a:rPr lang="ru-RU" sz="1600" b="1" dirty="0"/>
              <a:t> Вт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dirty="0"/>
              <a:t>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швидкісних</a:t>
            </a:r>
            <a:r>
              <a:rPr lang="ru-RU" sz="1600" dirty="0"/>
              <a:t> </a:t>
            </a:r>
            <a:r>
              <a:rPr lang="ru-RU" sz="1600" dirty="0" err="1"/>
              <a:t>режими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b="1" dirty="0"/>
              <a:t> Режим </a:t>
            </a:r>
            <a:r>
              <a:rPr lang="en-US" sz="1600" b="1" dirty="0"/>
              <a:t>TURBO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en-US" sz="1600" dirty="0"/>
              <a:t>: </a:t>
            </a:r>
            <a:r>
              <a:rPr lang="ru-RU" sz="1600" dirty="0" err="1"/>
              <a:t>подрібнення</a:t>
            </a:r>
            <a:r>
              <a:rPr lang="ru-RU" sz="1600" dirty="0"/>
              <a:t>, </a:t>
            </a:r>
            <a:r>
              <a:rPr lang="ru-RU" sz="1600" dirty="0" err="1"/>
              <a:t>збивання</a:t>
            </a:r>
            <a:r>
              <a:rPr lang="ru-RU" sz="1600" dirty="0"/>
              <a:t>, </a:t>
            </a:r>
            <a:r>
              <a:rPr lang="ru-RU" sz="1600" dirty="0" err="1"/>
              <a:t>змішування</a:t>
            </a:r>
            <a:r>
              <a:rPr lang="ru-RU" sz="1600" dirty="0"/>
              <a:t>, </a:t>
            </a:r>
            <a:r>
              <a:rPr lang="ru-RU" sz="1600" dirty="0" err="1"/>
              <a:t>вспінювання</a:t>
            </a:r>
            <a:r>
              <a:rPr lang="ru-RU" sz="1600" dirty="0"/>
              <a:t> молока</a:t>
            </a:r>
          </a:p>
          <a:p>
            <a:pPr fontAlgn="b">
              <a:buFont typeface="Arial" pitchFamily="34" charset="0"/>
              <a:buChar char="•"/>
            </a:pPr>
            <a:r>
              <a:rPr lang="uk-UA" sz="1600" b="1" dirty="0"/>
              <a:t> Чаша з подрібнювачем 1250 </a:t>
            </a:r>
            <a:r>
              <a:rPr lang="uk-UA" sz="1600" b="1" dirty="0" err="1"/>
              <a:t>мл</a:t>
            </a:r>
            <a:r>
              <a:rPr lang="uk-UA" sz="1600" b="1" dirty="0"/>
              <a:t> з двома ножами</a:t>
            </a:r>
            <a:endParaRPr lang="ru-RU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з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r>
              <a:rPr lang="ru-RU" sz="1600" dirty="0"/>
              <a:t> з </a:t>
            </a:r>
            <a:r>
              <a:rPr lang="ru-RU" sz="1600" dirty="0" err="1"/>
              <a:t>титановим</a:t>
            </a:r>
            <a:r>
              <a:rPr lang="ru-RU" sz="1600" dirty="0"/>
              <a:t> </a:t>
            </a:r>
            <a:r>
              <a:rPr lang="ru-RU" sz="1600" dirty="0" err="1"/>
              <a:t>покриттям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Пластиковий</a:t>
            </a:r>
            <a:r>
              <a:rPr lang="ru-RU" sz="1600" dirty="0"/>
              <a:t> корпус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Прогумовані</a:t>
            </a:r>
            <a:r>
              <a:rPr lang="ru-RU" sz="1600" dirty="0"/>
              <a:t> кнопки</a:t>
            </a:r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Знімна</a:t>
            </a:r>
            <a:r>
              <a:rPr lang="ru-RU" sz="1600" dirty="0"/>
              <a:t> нога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нержавіючої</a:t>
            </a:r>
            <a:r>
              <a:rPr lang="ru-RU" sz="1600" dirty="0"/>
              <a:t> </a:t>
            </a:r>
            <a:r>
              <a:rPr lang="ru-RU" sz="1600" dirty="0" err="1"/>
              <a:t>сталі</a:t>
            </a:r>
            <a:endParaRPr lang="ru-RU" sz="1600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Ручка </a:t>
            </a:r>
            <a:r>
              <a:rPr lang="ru-RU" sz="1600" dirty="0" err="1"/>
              <a:t>з</a:t>
            </a:r>
            <a:r>
              <a:rPr lang="ru-RU" sz="1600" dirty="0"/>
              <a:t> петлею для </a:t>
            </a:r>
            <a:r>
              <a:rPr lang="ru-RU" sz="1600" dirty="0" err="1"/>
              <a:t>підвішування</a:t>
            </a:r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Аксесуари</a:t>
            </a:r>
            <a:r>
              <a:rPr lang="en-US" sz="1600" dirty="0"/>
              <a:t>: </a:t>
            </a:r>
            <a:r>
              <a:rPr lang="ru-RU" sz="1600" dirty="0" err="1"/>
              <a:t>вінчик</a:t>
            </a:r>
            <a:r>
              <a:rPr lang="ru-RU" sz="1600" dirty="0"/>
              <a:t>, </a:t>
            </a:r>
            <a:r>
              <a:rPr lang="ru-RU" sz="1600" dirty="0" err="1"/>
              <a:t>мірний</a:t>
            </a:r>
            <a:r>
              <a:rPr lang="ru-RU" sz="1600" dirty="0"/>
              <a:t> стакан 600 мл, </a:t>
            </a:r>
            <a:r>
              <a:rPr lang="ru-RU" sz="1600" b="1" dirty="0"/>
              <a:t>насадка для </a:t>
            </a:r>
            <a:r>
              <a:rPr lang="ru-RU" sz="1600" b="1" dirty="0" err="1"/>
              <a:t>збивання</a:t>
            </a:r>
            <a:r>
              <a:rPr lang="ru-RU" sz="1600" b="1" dirty="0"/>
              <a:t>, насадка для </a:t>
            </a:r>
            <a:r>
              <a:rPr lang="ru-RU" sz="1600" b="1" dirty="0" err="1"/>
              <a:t>замісу</a:t>
            </a:r>
            <a:r>
              <a:rPr lang="ru-RU" sz="1600" b="1" dirty="0"/>
              <a:t>, </a:t>
            </a:r>
            <a:r>
              <a:rPr lang="ru-RU" sz="1600" b="1" dirty="0" err="1"/>
              <a:t>вспінювач</a:t>
            </a:r>
            <a:r>
              <a:rPr lang="ru-RU" sz="1600" b="1" dirty="0"/>
              <a:t> для молока</a:t>
            </a:r>
            <a:endParaRPr lang="en-US" sz="1600" b="1" dirty="0"/>
          </a:p>
          <a:p>
            <a:pPr fontAlgn="b">
              <a:buFont typeface="Arial" pitchFamily="34" charset="0"/>
              <a:buChar char="•"/>
            </a:pPr>
            <a:r>
              <a:rPr lang="ru-RU" sz="1600" dirty="0"/>
              <a:t> </a:t>
            </a:r>
            <a:r>
              <a:rPr lang="ru-RU" sz="1600" dirty="0" err="1"/>
              <a:t>Колір</a:t>
            </a:r>
            <a:r>
              <a:rPr lang="en-US" sz="1600" dirty="0"/>
              <a:t>: </a:t>
            </a:r>
            <a:r>
              <a:rPr lang="ru-RU" sz="1600" dirty="0" err="1"/>
              <a:t>білий</a:t>
            </a:r>
            <a:endParaRPr lang="ru-RU" sz="1600" dirty="0"/>
          </a:p>
          <a:p>
            <a:pPr fontAlgn="b"/>
            <a:endParaRPr lang="ru-RU" sz="1600" dirty="0"/>
          </a:p>
          <a:p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2DCBCF-CCF9-40D3-85C3-62C63EFCE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82836"/>
            <a:ext cx="120101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uk-UA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468</Words>
  <Application>Microsoft Office PowerPoint</Application>
  <PresentationFormat>Широкоэкранный</PresentationFormat>
  <Paragraphs>81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Bold</vt:lpstr>
      <vt:lpstr>Тема Office</vt:lpstr>
      <vt:lpstr>Блендери 5-ї серії (в оновленій УНІКАЛЬНІЙ комплектації)</vt:lpstr>
      <vt:lpstr>В комплектації всіх блендерів 5 серії – спінювач для молока (крім моделі RTB501-W) та лезо блендера з титановим покриттям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50</cp:revision>
  <dcterms:created xsi:type="dcterms:W3CDTF">2019-02-20T15:38:26Z</dcterms:created>
  <dcterms:modified xsi:type="dcterms:W3CDTF">2024-03-28T09:01:08Z</dcterms:modified>
</cp:coreProperties>
</file>