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71" r:id="rId3"/>
    <p:sldId id="260" r:id="rId4"/>
    <p:sldId id="277" r:id="rId5"/>
    <p:sldId id="278" r:id="rId6"/>
    <p:sldId id="279" r:id="rId7"/>
    <p:sldId id="280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CD00"/>
    <a:srgbClr val="FFCA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D15DB-47A4-48B6-A9B3-101387BF1DE0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0E5BC-C379-4530-AF60-A13CD8905D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38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6250074" y="0"/>
            <a:ext cx="5941925" cy="599202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9C7E1-7970-4E39-924E-B87FF221B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094" y="1976719"/>
            <a:ext cx="9227942" cy="171612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78AD610-76C0-481B-9115-F3229A6D3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094" y="4050926"/>
            <a:ext cx="9227942" cy="1321174"/>
          </a:xfrm>
        </p:spPr>
        <p:txBody>
          <a:bodyPr>
            <a:no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368FFB4-46B4-4900-A6FE-2DDB5D2F260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8C6E723-5928-4F10-8808-219BA47DE87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/>
          <a:stretch>
            <a:fillRect/>
          </a:stretch>
        </p:blipFill>
        <p:spPr>
          <a:xfrm>
            <a:off x="609600" y="471365"/>
            <a:ext cx="2186814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126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" userDrawn="1">
          <p15:clr>
            <a:srgbClr val="FBAE40"/>
          </p15:clr>
        </p15:guide>
        <p15:guide id="2" pos="7296" userDrawn="1">
          <p15:clr>
            <a:srgbClr val="FBAE40"/>
          </p15:clr>
        </p15:guide>
        <p15:guide id="3" orient="horz" pos="3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051B64D-1FD4-47FA-AE55-428395E6C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0" y="571501"/>
            <a:ext cx="2438399" cy="164231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60375E9-9D23-4650-A242-2811F2F72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7305" y="571500"/>
            <a:ext cx="8149390" cy="52168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2EC70E98-312B-43DF-98E4-7D86CCB72D2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127958" y="4146048"/>
            <a:ext cx="2438399" cy="16423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819368C9-6875-4F04-9A9E-F8F7F0D5366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9144001" y="2358774"/>
            <a:ext cx="2438399" cy="164231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12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13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0" y="5860016"/>
            <a:ext cx="12192000" cy="503630"/>
          </a:xfrm>
          <a:prstGeom prst="rect">
            <a:avLst/>
          </a:prstGeom>
        </p:spPr>
      </p:pic>
      <p:sp>
        <p:nvSpPr>
          <p:cNvPr id="14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925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96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solidFill>
          <a:srgbClr val="F2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AEB25EF-184D-4C5F-AD99-F61BE532CD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1907" y="0"/>
            <a:ext cx="12190141" cy="684021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9C7E1-7970-4E39-924E-B87FF221B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094" y="2036617"/>
            <a:ext cx="9227942" cy="1656225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78AD610-76C0-481B-9115-F3229A6D3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094" y="4050926"/>
            <a:ext cx="9227942" cy="1385598"/>
          </a:xfrm>
        </p:spPr>
        <p:txBody>
          <a:bodyPr>
            <a:no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368FFB4-46B4-4900-A6FE-2DDB5D2F260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8C6E723-5928-4F10-8808-219BA47DE87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/>
          <a:stretch>
            <a:fillRect/>
          </a:stretch>
        </p:blipFill>
        <p:spPr>
          <a:xfrm>
            <a:off x="609600" y="471365"/>
            <a:ext cx="2186814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1116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">
          <p15:clr>
            <a:srgbClr val="FBAE40"/>
          </p15:clr>
        </p15:guide>
        <p15:guide id="2" pos="7296">
          <p15:clr>
            <a:srgbClr val="FBAE40"/>
          </p15:clr>
        </p15:guide>
        <p15:guide id="3" orient="horz" pos="3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CDDEC9-D1D4-41AD-BAF4-180528B21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41" y="365125"/>
            <a:ext cx="8798859" cy="1325563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E911EC-136B-4461-BE44-A6D4ADAA3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41" y="1825624"/>
            <a:ext cx="8798859" cy="3534797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8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855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84" userDrawn="1">
          <p15:clr>
            <a:srgbClr val="FBAE40"/>
          </p15:clr>
        </p15:guide>
        <p15:guide id="2" pos="585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4E911EC-136B-4461-BE44-A6D4ADAA3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41" y="571500"/>
            <a:ext cx="8798859" cy="478892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78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84">
          <p15:clr>
            <a:srgbClr val="FBAE40"/>
          </p15:clr>
        </p15:guide>
        <p15:guide id="2" pos="585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AFBC01-D91B-42D6-AB8B-607AB475E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41" y="365125"/>
            <a:ext cx="11071412" cy="1325563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0AD41A-EA1F-4754-96DE-BC374CE263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7541" y="1825625"/>
            <a:ext cx="5508812" cy="3546475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64654B-642B-4F72-92C4-3DF2EC870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410200" cy="3546475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EAE810A-D389-4825-8DFA-405A2B1C42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BA7CC1B-EE1E-4A65-81AC-75FB8F36CE0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0" y="5867444"/>
            <a:ext cx="12192000" cy="503630"/>
          </a:xfrm>
          <a:prstGeom prst="rect">
            <a:avLst/>
          </a:prstGeom>
        </p:spPr>
      </p:pic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05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bg>
      <p:bgPr>
        <a:solidFill>
          <a:srgbClr val="F2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ADBCCC-F6C7-437C-9F88-98D0B50FF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4800" baseline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14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ADBCCC-F6C7-437C-9F88-98D0B50FF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4800" baseline="0">
                <a:solidFill>
                  <a:srgbClr val="F2CD0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07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:a16="http://schemas.microsoft.com/office/drawing/2014/main" id="{A2F40714-C4CB-45A3-97EC-F91BB6228E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1"/>
            <a:ext cx="12192000" cy="585739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02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051B64D-1FD4-47FA-AE55-428395E6C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71501"/>
            <a:ext cx="548640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60375E9-9D23-4650-A242-2811F2F72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7305" y="2213811"/>
            <a:ext cx="5486399" cy="315829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7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3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19773E-154B-4183-B54F-BC0064FDA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0AE13D-2785-415A-9274-A7B8ED751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AA1447-7A2A-4D42-9AE4-F5C95287EF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00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3" r:id="rId4"/>
    <p:sldLayoutId id="2147483652" r:id="rId5"/>
    <p:sldLayoutId id="2147483651" r:id="rId6"/>
    <p:sldLayoutId id="2147483664" r:id="rId7"/>
    <p:sldLayoutId id="2147483657" r:id="rId8"/>
    <p:sldLayoutId id="2147483656" r:id="rId9"/>
    <p:sldLayoutId id="2147483662" r:id="rId10"/>
    <p:sldLayoutId id="214748365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" userDrawn="1">
          <p15:clr>
            <a:srgbClr val="F26B43"/>
          </p15:clr>
        </p15:guide>
        <p15:guide id="2" pos="7296" userDrawn="1">
          <p15:clr>
            <a:srgbClr val="F26B43"/>
          </p15:clr>
        </p15:guide>
        <p15:guide id="3" orient="horz" pos="360" userDrawn="1">
          <p15:clr>
            <a:srgbClr val="F26B43"/>
          </p15:clr>
        </p15:guide>
        <p15:guide id="4" orient="horz" pos="33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sale@rotex.net.ua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326D9421-A23A-4E78-8B17-DB652A6F2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094" y="2342479"/>
            <a:ext cx="9227942" cy="1716124"/>
          </a:xfrm>
        </p:spPr>
        <p:txBody>
          <a:bodyPr>
            <a:normAutofit/>
          </a:bodyPr>
          <a:lstStyle/>
          <a:p>
            <a:r>
              <a:rPr lang="uk-UA" dirty="0" err="1"/>
              <a:t>Блендери</a:t>
            </a:r>
            <a:r>
              <a:rPr lang="uk-UA" dirty="0"/>
              <a:t> 5-ї серії</a:t>
            </a:r>
            <a:br>
              <a:rPr lang="uk-UA" dirty="0"/>
            </a:br>
            <a:r>
              <a:rPr lang="uk-UA" dirty="0"/>
              <a:t>(в оновленій </a:t>
            </a:r>
            <a:r>
              <a:rPr lang="uk-UA" dirty="0">
                <a:solidFill>
                  <a:srgbClr val="FF0000"/>
                </a:solidFill>
              </a:rPr>
              <a:t>УНІКАЛЬНІЙ</a:t>
            </a:r>
            <a:r>
              <a:rPr lang="uk-UA" dirty="0"/>
              <a:t> комплектації)</a:t>
            </a:r>
            <a:endParaRPr lang="en-US" sz="4000" dirty="0"/>
          </a:p>
        </p:txBody>
      </p:sp>
      <p:pic>
        <p:nvPicPr>
          <p:cNvPr id="3" name="Picture 2" descr="C:\Users\o.kudriavtseva\Desktop\Rotex\Пиар\Награды\Вибір споживача 2019 ТМ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83721" y="382987"/>
            <a:ext cx="2073420" cy="20743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95312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1BBE43-1F17-4E03-9BCB-D81408EE6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010" y="4724399"/>
            <a:ext cx="10515600" cy="914401"/>
          </a:xfrm>
        </p:spPr>
        <p:txBody>
          <a:bodyPr>
            <a:noAutofit/>
          </a:bodyPr>
          <a:lstStyle/>
          <a:p>
            <a:r>
              <a:rPr lang="ru-RU" sz="2800" dirty="0"/>
              <a:t>Нова насадка в </a:t>
            </a:r>
            <a:r>
              <a:rPr lang="ru-RU" sz="2800" dirty="0" err="1"/>
              <a:t>комплектації</a:t>
            </a:r>
            <a:r>
              <a:rPr lang="ru-RU" sz="2800" dirty="0"/>
              <a:t> </a:t>
            </a:r>
            <a:r>
              <a:rPr lang="ru-RU" sz="2800" dirty="0" err="1"/>
              <a:t>всіх</a:t>
            </a:r>
            <a:r>
              <a:rPr lang="ru-RU" sz="2800" dirty="0"/>
              <a:t> </a:t>
            </a:r>
            <a:r>
              <a:rPr lang="ru-RU" sz="2800" dirty="0" err="1"/>
              <a:t>блендерів</a:t>
            </a:r>
            <a:r>
              <a:rPr lang="ru-RU" sz="2800" dirty="0"/>
              <a:t> 5 </a:t>
            </a:r>
            <a:r>
              <a:rPr lang="ru-RU" sz="2800" dirty="0" err="1"/>
              <a:t>серії</a:t>
            </a:r>
            <a:r>
              <a:rPr lang="ru-RU" sz="2800" dirty="0"/>
              <a:t> </a:t>
            </a:r>
            <a:r>
              <a:rPr lang="ru-RU" sz="2800" b="1" dirty="0"/>
              <a:t>– </a:t>
            </a:r>
            <a:r>
              <a:rPr lang="ru-RU" sz="2800" b="1" dirty="0" err="1"/>
              <a:t>вспінювач</a:t>
            </a:r>
            <a:r>
              <a:rPr lang="ru-RU" sz="2800" b="1" dirty="0"/>
              <a:t> для молока!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FA76616-A844-471C-8FA2-5988FDBD2268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9" name="Picture 5" descr="C:\Users\o.kudriavtseva\Desktop\image_2020-08-11_13-17-00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80026" y="335280"/>
            <a:ext cx="1054530" cy="4205604"/>
          </a:xfrm>
          <a:prstGeom prst="rect">
            <a:avLst/>
          </a:prstGeom>
          <a:noFill/>
        </p:spPr>
      </p:pic>
      <p:pic>
        <p:nvPicPr>
          <p:cNvPr id="10" name="Picture 1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11680" y="406717"/>
            <a:ext cx="1889442" cy="18894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602221" y="426720"/>
            <a:ext cx="1907540" cy="19075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Picture 16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983423" y="2661919"/>
            <a:ext cx="1879601" cy="18796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Picture 16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591743" y="2682558"/>
            <a:ext cx="1826577" cy="18265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4" name="Крест 13"/>
          <p:cNvSpPr/>
          <p:nvPr/>
        </p:nvSpPr>
        <p:spPr>
          <a:xfrm>
            <a:off x="4429760" y="2194560"/>
            <a:ext cx="579120" cy="558800"/>
          </a:xfrm>
          <a:prstGeom prst="pl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Крест 14"/>
          <p:cNvSpPr/>
          <p:nvPr/>
        </p:nvSpPr>
        <p:spPr>
          <a:xfrm>
            <a:off x="6532880" y="2204720"/>
            <a:ext cx="579120" cy="558800"/>
          </a:xfrm>
          <a:prstGeom prst="pl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892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908800" y="1085592"/>
            <a:ext cx="1187114" cy="443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441054" y="518160"/>
            <a:ext cx="2407549" cy="528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640080" y="1625600"/>
            <a:ext cx="4592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/>
              <a:t>Вспінювач</a:t>
            </a:r>
            <a:r>
              <a:rPr lang="uk-UA" dirty="0"/>
              <a:t> для молока встановлюється в </a:t>
            </a:r>
            <a:r>
              <a:rPr lang="uk-UA" dirty="0" err="1"/>
              <a:t>перехідник</a:t>
            </a:r>
            <a:r>
              <a:rPr lang="uk-UA" dirty="0"/>
              <a:t> </a:t>
            </a:r>
            <a:r>
              <a:rPr lang="uk-UA" dirty="0" err="1"/>
              <a:t>блендера</a:t>
            </a:r>
            <a:r>
              <a:rPr lang="uk-UA" dirty="0"/>
              <a:t> так само, як вінчик.</a:t>
            </a:r>
            <a:endParaRPr lang="ru-RU" dirty="0"/>
          </a:p>
        </p:txBody>
      </p:sp>
      <p:sp>
        <p:nvSpPr>
          <p:cNvPr id="20" name="Заголовок 5">
            <a:extLst>
              <a:ext uri="{FF2B5EF4-FFF2-40B4-BE49-F238E27FC236}">
                <a16:creationId xmlns:a16="http://schemas.microsoft.com/office/drawing/2014/main" id="{326D9421-A23A-4E78-8B17-DB652A6F24FE}"/>
              </a:ext>
            </a:extLst>
          </p:cNvPr>
          <p:cNvSpPr txBox="1">
            <a:spLocks/>
          </p:cNvSpPr>
          <p:nvPr/>
        </p:nvSpPr>
        <p:spPr>
          <a:xfrm>
            <a:off x="484094" y="249519"/>
            <a:ext cx="9227942" cy="12236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Установка насадки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29037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06883" y="840104"/>
            <a:ext cx="44735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260590" y="2428239"/>
            <a:ext cx="470287" cy="1802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326D9421-A23A-4E78-8B17-DB652A6F24FE}"/>
              </a:ext>
            </a:extLst>
          </p:cNvPr>
          <p:cNvSpPr txBox="1">
            <a:spLocks/>
          </p:cNvSpPr>
          <p:nvPr/>
        </p:nvSpPr>
        <p:spPr>
          <a:xfrm>
            <a:off x="484094" y="249519"/>
            <a:ext cx="9227942" cy="12236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kumimoji="0" lang="uk-UA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Блендер</a:t>
            </a:r>
            <a:r>
              <a:rPr kumimoji="0" lang="uk-UA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4000" b="1" dirty="0">
                <a:solidFill>
                  <a:srgbClr val="000000"/>
                </a:solidFill>
              </a:rPr>
              <a:t>RTB502-W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8481" y="1402080"/>
            <a:ext cx="5730239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ru-RU" sz="1600" b="1" dirty="0"/>
              <a:t>Характеристики:</a:t>
            </a:r>
          </a:p>
          <a:p>
            <a:pPr fontAlgn="b">
              <a:buFont typeface="Arial" pitchFamily="34" charset="0"/>
              <a:buChar char="•"/>
            </a:pPr>
            <a:r>
              <a:rPr lang="ru-RU" sz="1600" b="1" dirty="0"/>
              <a:t> </a:t>
            </a:r>
            <a:r>
              <a:rPr lang="ru-RU" sz="1600" b="1" dirty="0" err="1"/>
              <a:t>Потужність</a:t>
            </a:r>
            <a:r>
              <a:rPr lang="ru-RU" sz="1600" b="1" dirty="0"/>
              <a:t> </a:t>
            </a:r>
            <a:r>
              <a:rPr lang="en-US" sz="1600" b="1" dirty="0"/>
              <a:t>500</a:t>
            </a:r>
            <a:r>
              <a:rPr lang="ru-RU" sz="1600" b="1" dirty="0"/>
              <a:t> Вт</a:t>
            </a:r>
          </a:p>
          <a:p>
            <a:pPr fontAlgn="b">
              <a:buFont typeface="Arial" pitchFamily="34" charset="0"/>
              <a:buChar char="•"/>
            </a:pPr>
            <a:r>
              <a:rPr lang="uk-UA" sz="1600" dirty="0"/>
              <a:t> </a:t>
            </a:r>
            <a:r>
              <a:rPr lang="en-US" sz="1600" dirty="0"/>
              <a:t>2</a:t>
            </a:r>
            <a:r>
              <a:rPr lang="ru-RU" sz="1600" dirty="0"/>
              <a:t> </a:t>
            </a:r>
            <a:r>
              <a:rPr lang="ru-RU" sz="1600" dirty="0" err="1"/>
              <a:t>швидкісних</a:t>
            </a:r>
            <a:r>
              <a:rPr lang="ru-RU" sz="1600" dirty="0"/>
              <a:t> </a:t>
            </a:r>
            <a:r>
              <a:rPr lang="ru-RU" sz="1600" dirty="0" err="1"/>
              <a:t>режими</a:t>
            </a:r>
            <a:r>
              <a:rPr lang="ru-RU" sz="1600" dirty="0"/>
              <a:t> </a:t>
            </a:r>
            <a:r>
              <a:rPr lang="ru-RU" sz="1600" dirty="0" err="1"/>
              <a:t>роботи</a:t>
            </a:r>
            <a:endParaRPr lang="ru-RU" sz="1600" dirty="0"/>
          </a:p>
          <a:p>
            <a:pPr fontAlgn="b">
              <a:buFont typeface="Arial" pitchFamily="34" charset="0"/>
              <a:buChar char="•"/>
            </a:pPr>
            <a:r>
              <a:rPr lang="ru-RU" sz="1600" b="1" dirty="0"/>
              <a:t> Режим </a:t>
            </a:r>
            <a:r>
              <a:rPr lang="en-US" sz="1600" b="1" dirty="0"/>
              <a:t>TURBO</a:t>
            </a:r>
            <a:endParaRPr lang="ru-RU" sz="1600" b="1" dirty="0"/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Функції</a:t>
            </a:r>
            <a:r>
              <a:rPr lang="en-US" sz="1600" dirty="0"/>
              <a:t>: </a:t>
            </a:r>
            <a:r>
              <a:rPr lang="ru-RU" sz="1600" dirty="0" err="1"/>
              <a:t>подрібнення</a:t>
            </a:r>
            <a:r>
              <a:rPr lang="ru-RU" sz="1600" dirty="0"/>
              <a:t>, </a:t>
            </a:r>
            <a:r>
              <a:rPr lang="ru-RU" sz="1600" dirty="0" err="1"/>
              <a:t>збивання</a:t>
            </a:r>
            <a:r>
              <a:rPr lang="ru-RU" sz="1600" dirty="0"/>
              <a:t>, </a:t>
            </a:r>
            <a:r>
              <a:rPr lang="ru-RU" sz="1600" dirty="0" err="1"/>
              <a:t>змішування</a:t>
            </a:r>
            <a:r>
              <a:rPr lang="ru-RU" sz="1600" dirty="0"/>
              <a:t>, </a:t>
            </a:r>
            <a:r>
              <a:rPr lang="ru-RU" sz="1600" dirty="0" err="1"/>
              <a:t>вспінювання</a:t>
            </a:r>
            <a:r>
              <a:rPr lang="ru-RU" sz="1600" dirty="0"/>
              <a:t> молока</a:t>
            </a:r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Ножі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нержавіючої</a:t>
            </a:r>
            <a:r>
              <a:rPr lang="ru-RU" sz="1600" dirty="0"/>
              <a:t> </a:t>
            </a:r>
            <a:r>
              <a:rPr lang="ru-RU" sz="1600" dirty="0" err="1"/>
              <a:t>сталі</a:t>
            </a:r>
            <a:endParaRPr lang="ru-RU" sz="1600" dirty="0"/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Пластиковий</a:t>
            </a:r>
            <a:r>
              <a:rPr lang="ru-RU" sz="1600" dirty="0"/>
              <a:t> корпус</a:t>
            </a:r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Прогумовані</a:t>
            </a:r>
            <a:r>
              <a:rPr lang="ru-RU" sz="1600" dirty="0"/>
              <a:t> кнопки</a:t>
            </a:r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Знімна</a:t>
            </a:r>
            <a:r>
              <a:rPr lang="ru-RU" sz="1600" dirty="0"/>
              <a:t> нога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нержавіючої</a:t>
            </a:r>
            <a:r>
              <a:rPr lang="ru-RU" sz="1600" dirty="0"/>
              <a:t> </a:t>
            </a:r>
            <a:r>
              <a:rPr lang="ru-RU" sz="1600" dirty="0" err="1"/>
              <a:t>сталі</a:t>
            </a:r>
            <a:endParaRPr lang="ru-RU" sz="1600" dirty="0"/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Ручка </a:t>
            </a:r>
            <a:r>
              <a:rPr lang="ru-RU" sz="1600" dirty="0" err="1"/>
              <a:t>з</a:t>
            </a:r>
            <a:r>
              <a:rPr lang="ru-RU" sz="1600" dirty="0"/>
              <a:t> петлею для </a:t>
            </a:r>
            <a:r>
              <a:rPr lang="ru-RU" sz="1600" dirty="0" err="1"/>
              <a:t>підвішування</a:t>
            </a:r>
            <a:endParaRPr lang="ru-RU" sz="1600" dirty="0"/>
          </a:p>
          <a:p>
            <a:pPr fontAlgn="base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Аксесуари</a:t>
            </a:r>
            <a:r>
              <a:rPr lang="en-US" sz="1600" dirty="0"/>
              <a:t>: </a:t>
            </a:r>
            <a:r>
              <a:rPr lang="ru-RU" sz="1600" dirty="0" err="1"/>
              <a:t>вінчик</a:t>
            </a:r>
            <a:r>
              <a:rPr lang="ru-RU" sz="1600" dirty="0"/>
              <a:t>, </a:t>
            </a:r>
            <a:r>
              <a:rPr lang="ru-RU" sz="1600" dirty="0" err="1"/>
              <a:t>мірний</a:t>
            </a:r>
            <a:r>
              <a:rPr lang="ru-RU" sz="1600" dirty="0"/>
              <a:t> стакан 600 мл, </a:t>
            </a:r>
            <a:r>
              <a:rPr lang="ru-RU" sz="1600" b="1" dirty="0" err="1"/>
              <a:t>вспінювач</a:t>
            </a:r>
            <a:r>
              <a:rPr lang="ru-RU" sz="1600" b="1" dirty="0"/>
              <a:t> для молока</a:t>
            </a:r>
            <a:endParaRPr lang="en-US" sz="1600" b="1" dirty="0"/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Колір</a:t>
            </a:r>
            <a:r>
              <a:rPr lang="en-US" sz="1600" dirty="0"/>
              <a:t>: </a:t>
            </a:r>
            <a:r>
              <a:rPr lang="ru-RU" sz="1600" dirty="0" err="1"/>
              <a:t>білий</a:t>
            </a:r>
            <a:endParaRPr lang="ru-RU" sz="1600" dirty="0"/>
          </a:p>
          <a:p>
            <a:pPr fontAlgn="b"/>
            <a:endParaRPr lang="ru-RU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429037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81900" y="1439228"/>
            <a:ext cx="4176713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250430" y="3180079"/>
            <a:ext cx="470287" cy="1802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326D9421-A23A-4E78-8B17-DB652A6F24FE}"/>
              </a:ext>
            </a:extLst>
          </p:cNvPr>
          <p:cNvSpPr txBox="1">
            <a:spLocks/>
          </p:cNvSpPr>
          <p:nvPr/>
        </p:nvSpPr>
        <p:spPr>
          <a:xfrm>
            <a:off x="484094" y="249519"/>
            <a:ext cx="9227942" cy="12236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kumimoji="0" lang="uk-UA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Блендер</a:t>
            </a:r>
            <a:r>
              <a:rPr kumimoji="0" lang="uk-UA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4000" b="1" dirty="0">
                <a:solidFill>
                  <a:srgbClr val="000000"/>
                </a:solidFill>
              </a:rPr>
              <a:t>RTB50</a:t>
            </a:r>
            <a:r>
              <a:rPr lang="uk-UA" sz="4000" b="1" dirty="0">
                <a:solidFill>
                  <a:srgbClr val="000000"/>
                </a:solidFill>
              </a:rPr>
              <a:t>4</a:t>
            </a:r>
            <a:r>
              <a:rPr lang="en-US" sz="4000" b="1" dirty="0">
                <a:solidFill>
                  <a:srgbClr val="000000"/>
                </a:solidFill>
              </a:rPr>
              <a:t>-W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8481" y="1402080"/>
            <a:ext cx="5730239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ru-RU" sz="1600" b="1" dirty="0"/>
              <a:t>Характеристики:</a:t>
            </a:r>
          </a:p>
          <a:p>
            <a:pPr fontAlgn="b">
              <a:buFont typeface="Arial" pitchFamily="34" charset="0"/>
              <a:buChar char="•"/>
            </a:pPr>
            <a:r>
              <a:rPr lang="ru-RU" sz="1600" b="1" dirty="0"/>
              <a:t> </a:t>
            </a:r>
            <a:r>
              <a:rPr lang="ru-RU" sz="1600" b="1" dirty="0" err="1"/>
              <a:t>Потужність</a:t>
            </a:r>
            <a:r>
              <a:rPr lang="ru-RU" sz="1600" b="1" dirty="0"/>
              <a:t> </a:t>
            </a:r>
            <a:r>
              <a:rPr lang="en-US" sz="1600" b="1" dirty="0"/>
              <a:t>500</a:t>
            </a:r>
            <a:r>
              <a:rPr lang="ru-RU" sz="1600" b="1" dirty="0"/>
              <a:t> Вт</a:t>
            </a:r>
          </a:p>
          <a:p>
            <a:pPr fontAlgn="b">
              <a:buFont typeface="Arial" pitchFamily="34" charset="0"/>
              <a:buChar char="•"/>
            </a:pPr>
            <a:r>
              <a:rPr lang="uk-UA" sz="1600" dirty="0"/>
              <a:t> </a:t>
            </a:r>
            <a:r>
              <a:rPr lang="en-US" sz="1600" dirty="0"/>
              <a:t>2</a:t>
            </a:r>
            <a:r>
              <a:rPr lang="ru-RU" sz="1600" dirty="0"/>
              <a:t> </a:t>
            </a:r>
            <a:r>
              <a:rPr lang="ru-RU" sz="1600" dirty="0" err="1"/>
              <a:t>швидкісних</a:t>
            </a:r>
            <a:r>
              <a:rPr lang="ru-RU" sz="1600" dirty="0"/>
              <a:t> </a:t>
            </a:r>
            <a:r>
              <a:rPr lang="ru-RU" sz="1600" dirty="0" err="1"/>
              <a:t>режими</a:t>
            </a:r>
            <a:r>
              <a:rPr lang="ru-RU" sz="1600" dirty="0"/>
              <a:t> </a:t>
            </a:r>
            <a:r>
              <a:rPr lang="ru-RU" sz="1600" dirty="0" err="1"/>
              <a:t>роботи</a:t>
            </a:r>
            <a:endParaRPr lang="ru-RU" sz="1600" dirty="0"/>
          </a:p>
          <a:p>
            <a:pPr fontAlgn="b">
              <a:buFont typeface="Arial" pitchFamily="34" charset="0"/>
              <a:buChar char="•"/>
            </a:pPr>
            <a:r>
              <a:rPr lang="ru-RU" sz="1600" b="1" dirty="0"/>
              <a:t> Режим </a:t>
            </a:r>
            <a:r>
              <a:rPr lang="en-US" sz="1600" b="1" dirty="0"/>
              <a:t>TURBO</a:t>
            </a:r>
            <a:endParaRPr lang="ru-RU" sz="1600" b="1" dirty="0"/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Функції</a:t>
            </a:r>
            <a:r>
              <a:rPr lang="en-US" sz="1600" dirty="0"/>
              <a:t>: </a:t>
            </a:r>
            <a:r>
              <a:rPr lang="ru-RU" sz="1600" dirty="0" err="1"/>
              <a:t>подрібнення</a:t>
            </a:r>
            <a:r>
              <a:rPr lang="ru-RU" sz="1600" dirty="0"/>
              <a:t>, </a:t>
            </a:r>
            <a:r>
              <a:rPr lang="ru-RU" sz="1600" dirty="0" err="1"/>
              <a:t>збивання</a:t>
            </a:r>
            <a:r>
              <a:rPr lang="ru-RU" sz="1600" dirty="0"/>
              <a:t>, </a:t>
            </a:r>
            <a:r>
              <a:rPr lang="ru-RU" sz="1600" dirty="0" err="1"/>
              <a:t>змішування</a:t>
            </a:r>
            <a:r>
              <a:rPr lang="ru-RU" sz="1600" dirty="0"/>
              <a:t>, </a:t>
            </a:r>
            <a:r>
              <a:rPr lang="ru-RU" sz="1600" dirty="0" err="1"/>
              <a:t>вспінювання</a:t>
            </a:r>
            <a:r>
              <a:rPr lang="ru-RU" sz="1600" dirty="0"/>
              <a:t> молока</a:t>
            </a:r>
          </a:p>
          <a:p>
            <a:pPr fontAlgn="b">
              <a:buFont typeface="Arial" pitchFamily="34" charset="0"/>
              <a:buChar char="•"/>
            </a:pPr>
            <a:r>
              <a:rPr lang="uk-UA" sz="1600" b="1" dirty="0"/>
              <a:t> Чаша з подрібнювачем 400 </a:t>
            </a:r>
            <a:r>
              <a:rPr lang="uk-UA" sz="1600" b="1" dirty="0" err="1"/>
              <a:t>мл</a:t>
            </a:r>
            <a:endParaRPr lang="ru-RU" sz="1600" b="1" dirty="0"/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Ножі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нержавіючої</a:t>
            </a:r>
            <a:r>
              <a:rPr lang="ru-RU" sz="1600" dirty="0"/>
              <a:t> </a:t>
            </a:r>
            <a:r>
              <a:rPr lang="ru-RU" sz="1600" dirty="0" err="1"/>
              <a:t>сталі</a:t>
            </a:r>
            <a:endParaRPr lang="ru-RU" sz="1600" dirty="0"/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Пластиковий</a:t>
            </a:r>
            <a:r>
              <a:rPr lang="ru-RU" sz="1600" dirty="0"/>
              <a:t> корпус</a:t>
            </a:r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Прогумовані</a:t>
            </a:r>
            <a:r>
              <a:rPr lang="ru-RU" sz="1600" dirty="0"/>
              <a:t> кнопки</a:t>
            </a:r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Знімна</a:t>
            </a:r>
            <a:r>
              <a:rPr lang="ru-RU" sz="1600" dirty="0"/>
              <a:t> нога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нержавіючої</a:t>
            </a:r>
            <a:r>
              <a:rPr lang="ru-RU" sz="1600" dirty="0"/>
              <a:t> </a:t>
            </a:r>
            <a:r>
              <a:rPr lang="ru-RU" sz="1600" dirty="0" err="1"/>
              <a:t>сталі</a:t>
            </a:r>
            <a:endParaRPr lang="ru-RU" sz="1600" dirty="0"/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Ручка </a:t>
            </a:r>
            <a:r>
              <a:rPr lang="ru-RU" sz="1600" dirty="0" err="1"/>
              <a:t>з</a:t>
            </a:r>
            <a:r>
              <a:rPr lang="ru-RU" sz="1600" dirty="0"/>
              <a:t> петлею для </a:t>
            </a:r>
            <a:r>
              <a:rPr lang="ru-RU" sz="1600" dirty="0" err="1"/>
              <a:t>підвішування</a:t>
            </a:r>
            <a:endParaRPr lang="ru-RU" sz="1600" dirty="0"/>
          </a:p>
          <a:p>
            <a:pPr fontAlgn="base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Аксесуари</a:t>
            </a:r>
            <a:r>
              <a:rPr lang="en-US" sz="1600" dirty="0"/>
              <a:t>: </a:t>
            </a:r>
            <a:r>
              <a:rPr lang="ru-RU" sz="1600" dirty="0" err="1"/>
              <a:t>вінчик</a:t>
            </a:r>
            <a:r>
              <a:rPr lang="ru-RU" sz="1600" dirty="0"/>
              <a:t>, </a:t>
            </a:r>
            <a:r>
              <a:rPr lang="ru-RU" sz="1600" dirty="0" err="1"/>
              <a:t>мірний</a:t>
            </a:r>
            <a:r>
              <a:rPr lang="ru-RU" sz="1600" dirty="0"/>
              <a:t> стакан 600 мл, </a:t>
            </a:r>
            <a:r>
              <a:rPr lang="ru-RU" sz="1600" b="1" dirty="0" err="1"/>
              <a:t>вспінювач</a:t>
            </a:r>
            <a:r>
              <a:rPr lang="ru-RU" sz="1600" b="1" dirty="0"/>
              <a:t> для молока</a:t>
            </a:r>
            <a:endParaRPr lang="en-US" sz="1600" b="1" dirty="0"/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Колір</a:t>
            </a:r>
            <a:r>
              <a:rPr lang="en-US" sz="1600" dirty="0"/>
              <a:t>: </a:t>
            </a:r>
            <a:r>
              <a:rPr lang="ru-RU" sz="1600" dirty="0" err="1"/>
              <a:t>білий</a:t>
            </a:r>
            <a:endParaRPr lang="ru-RU" sz="1600" dirty="0"/>
          </a:p>
          <a:p>
            <a:pPr fontAlgn="b"/>
            <a:endParaRPr lang="ru-RU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429037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51103" y="1256983"/>
            <a:ext cx="4176712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352030" y="2631439"/>
            <a:ext cx="470287" cy="1802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326D9421-A23A-4E78-8B17-DB652A6F24FE}"/>
              </a:ext>
            </a:extLst>
          </p:cNvPr>
          <p:cNvSpPr txBox="1">
            <a:spLocks/>
          </p:cNvSpPr>
          <p:nvPr/>
        </p:nvSpPr>
        <p:spPr>
          <a:xfrm>
            <a:off x="484094" y="249519"/>
            <a:ext cx="9227942" cy="12236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kumimoji="0" lang="uk-UA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Блендер</a:t>
            </a:r>
            <a:r>
              <a:rPr kumimoji="0" lang="uk-UA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4000" b="1" dirty="0">
                <a:solidFill>
                  <a:srgbClr val="000000"/>
                </a:solidFill>
              </a:rPr>
              <a:t>RTB50</a:t>
            </a:r>
            <a:r>
              <a:rPr lang="uk-UA" sz="4000" b="1" dirty="0">
                <a:solidFill>
                  <a:srgbClr val="000000"/>
                </a:solidFill>
              </a:rPr>
              <a:t>5</a:t>
            </a:r>
            <a:r>
              <a:rPr lang="en-US" sz="4000" b="1" dirty="0">
                <a:solidFill>
                  <a:srgbClr val="000000"/>
                </a:solidFill>
              </a:rPr>
              <a:t>-W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41" y="1280160"/>
            <a:ext cx="6035039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ru-RU" sz="1600" b="1" dirty="0"/>
              <a:t>Характеристики:</a:t>
            </a:r>
          </a:p>
          <a:p>
            <a:pPr fontAlgn="b">
              <a:buFont typeface="Arial" pitchFamily="34" charset="0"/>
              <a:buChar char="•"/>
            </a:pPr>
            <a:r>
              <a:rPr lang="ru-RU" sz="1600" b="1" dirty="0"/>
              <a:t> </a:t>
            </a:r>
            <a:r>
              <a:rPr lang="ru-RU" sz="1600" b="1" dirty="0" err="1"/>
              <a:t>Потужність</a:t>
            </a:r>
            <a:r>
              <a:rPr lang="ru-RU" sz="1600" b="1" dirty="0"/>
              <a:t> </a:t>
            </a:r>
            <a:r>
              <a:rPr lang="en-US" sz="1600" b="1" dirty="0"/>
              <a:t>500</a:t>
            </a:r>
            <a:r>
              <a:rPr lang="ru-RU" sz="1600" b="1" dirty="0"/>
              <a:t> Вт</a:t>
            </a:r>
          </a:p>
          <a:p>
            <a:pPr fontAlgn="b">
              <a:buFont typeface="Arial" pitchFamily="34" charset="0"/>
              <a:buChar char="•"/>
            </a:pPr>
            <a:r>
              <a:rPr lang="uk-UA" sz="1600" dirty="0"/>
              <a:t> </a:t>
            </a:r>
            <a:r>
              <a:rPr lang="en-US" sz="1600" dirty="0"/>
              <a:t>2</a:t>
            </a:r>
            <a:r>
              <a:rPr lang="ru-RU" sz="1600" dirty="0"/>
              <a:t> </a:t>
            </a:r>
            <a:r>
              <a:rPr lang="ru-RU" sz="1600" dirty="0" err="1"/>
              <a:t>швидкісних</a:t>
            </a:r>
            <a:r>
              <a:rPr lang="ru-RU" sz="1600" dirty="0"/>
              <a:t> </a:t>
            </a:r>
            <a:r>
              <a:rPr lang="ru-RU" sz="1600" dirty="0" err="1"/>
              <a:t>режими</a:t>
            </a:r>
            <a:r>
              <a:rPr lang="ru-RU" sz="1600" dirty="0"/>
              <a:t> </a:t>
            </a:r>
            <a:r>
              <a:rPr lang="ru-RU" sz="1600" dirty="0" err="1"/>
              <a:t>роботи</a:t>
            </a:r>
            <a:endParaRPr lang="ru-RU" sz="1600" dirty="0"/>
          </a:p>
          <a:p>
            <a:pPr fontAlgn="b">
              <a:buFont typeface="Arial" pitchFamily="34" charset="0"/>
              <a:buChar char="•"/>
            </a:pPr>
            <a:r>
              <a:rPr lang="ru-RU" sz="1600" b="1" dirty="0"/>
              <a:t> Режим </a:t>
            </a:r>
            <a:r>
              <a:rPr lang="en-US" sz="1600" b="1" dirty="0"/>
              <a:t>TURBO</a:t>
            </a:r>
            <a:endParaRPr lang="ru-RU" sz="1600" b="1" dirty="0"/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Функції</a:t>
            </a:r>
            <a:r>
              <a:rPr lang="en-US" sz="1600" dirty="0"/>
              <a:t>: </a:t>
            </a:r>
            <a:r>
              <a:rPr lang="ru-RU" sz="1600" dirty="0" err="1"/>
              <a:t>подрібнення</a:t>
            </a:r>
            <a:r>
              <a:rPr lang="ru-RU" sz="1600" dirty="0"/>
              <a:t>, </a:t>
            </a:r>
            <a:r>
              <a:rPr lang="ru-RU" sz="1600" dirty="0" err="1"/>
              <a:t>збивання</a:t>
            </a:r>
            <a:r>
              <a:rPr lang="ru-RU" sz="1600" dirty="0"/>
              <a:t>, </a:t>
            </a:r>
            <a:r>
              <a:rPr lang="ru-RU" sz="1600" dirty="0" err="1"/>
              <a:t>змішування</a:t>
            </a:r>
            <a:r>
              <a:rPr lang="ru-RU" sz="1600" dirty="0"/>
              <a:t>, </a:t>
            </a:r>
            <a:r>
              <a:rPr lang="ru-RU" sz="1600" dirty="0" err="1"/>
              <a:t>вспінювання</a:t>
            </a:r>
            <a:r>
              <a:rPr lang="ru-RU" sz="1600" dirty="0"/>
              <a:t> молока</a:t>
            </a:r>
          </a:p>
          <a:p>
            <a:pPr fontAlgn="b">
              <a:buFont typeface="Arial" pitchFamily="34" charset="0"/>
              <a:buChar char="•"/>
            </a:pPr>
            <a:r>
              <a:rPr lang="uk-UA" sz="1600" b="1" dirty="0"/>
              <a:t> Чаша з подрібнювачем 400 </a:t>
            </a:r>
            <a:r>
              <a:rPr lang="uk-UA" sz="1600" b="1" dirty="0" err="1"/>
              <a:t>мл</a:t>
            </a:r>
            <a:endParaRPr lang="ru-RU" sz="1600" b="1" dirty="0"/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Ножі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нержавіючої</a:t>
            </a:r>
            <a:r>
              <a:rPr lang="ru-RU" sz="1600" dirty="0"/>
              <a:t> </a:t>
            </a:r>
            <a:r>
              <a:rPr lang="ru-RU" sz="1600" dirty="0" err="1"/>
              <a:t>сталі</a:t>
            </a:r>
            <a:endParaRPr lang="ru-RU" sz="1600" dirty="0"/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Пластиковий</a:t>
            </a:r>
            <a:r>
              <a:rPr lang="ru-RU" sz="1600" dirty="0"/>
              <a:t> корпус</a:t>
            </a:r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Прогумовані</a:t>
            </a:r>
            <a:r>
              <a:rPr lang="ru-RU" sz="1600" dirty="0"/>
              <a:t> кнопки</a:t>
            </a:r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Знімна</a:t>
            </a:r>
            <a:r>
              <a:rPr lang="ru-RU" sz="1600" dirty="0"/>
              <a:t> нога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нержавіючої</a:t>
            </a:r>
            <a:r>
              <a:rPr lang="ru-RU" sz="1600" dirty="0"/>
              <a:t> </a:t>
            </a:r>
            <a:r>
              <a:rPr lang="ru-RU" sz="1600" dirty="0" err="1"/>
              <a:t>сталі</a:t>
            </a:r>
            <a:endParaRPr lang="ru-RU" sz="1600" dirty="0"/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Ручка </a:t>
            </a:r>
            <a:r>
              <a:rPr lang="ru-RU" sz="1600" dirty="0" err="1"/>
              <a:t>з</a:t>
            </a:r>
            <a:r>
              <a:rPr lang="ru-RU" sz="1600" dirty="0"/>
              <a:t> петлею для </a:t>
            </a:r>
            <a:r>
              <a:rPr lang="ru-RU" sz="1600" dirty="0" err="1"/>
              <a:t>підвішування</a:t>
            </a:r>
            <a:endParaRPr lang="ru-RU" sz="1600" dirty="0"/>
          </a:p>
          <a:p>
            <a:pPr fontAlgn="base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Аксесуари</a:t>
            </a:r>
            <a:r>
              <a:rPr lang="en-US" sz="1600" dirty="0"/>
              <a:t>: </a:t>
            </a:r>
            <a:r>
              <a:rPr lang="ru-RU" sz="1600" dirty="0" err="1"/>
              <a:t>вінчик</a:t>
            </a:r>
            <a:r>
              <a:rPr lang="ru-RU" sz="1600" dirty="0"/>
              <a:t>, </a:t>
            </a:r>
            <a:r>
              <a:rPr lang="ru-RU" sz="1600" dirty="0" err="1"/>
              <a:t>мірний</a:t>
            </a:r>
            <a:r>
              <a:rPr lang="ru-RU" sz="1600" dirty="0"/>
              <a:t> стакан 600 мл, </a:t>
            </a:r>
            <a:r>
              <a:rPr lang="ru-RU" sz="1600" b="1" dirty="0"/>
              <a:t>насадка для </a:t>
            </a:r>
            <a:r>
              <a:rPr lang="ru-RU" sz="1600" b="1" dirty="0" err="1"/>
              <a:t>збивання</a:t>
            </a:r>
            <a:r>
              <a:rPr lang="ru-RU" sz="1600" b="1" dirty="0"/>
              <a:t>, насадка для </a:t>
            </a:r>
            <a:r>
              <a:rPr lang="ru-RU" sz="1600" b="1" dirty="0" err="1"/>
              <a:t>замісу</a:t>
            </a:r>
            <a:r>
              <a:rPr lang="ru-RU" sz="1600" b="1" dirty="0"/>
              <a:t>, </a:t>
            </a:r>
            <a:r>
              <a:rPr lang="ru-RU" sz="1600" b="1" dirty="0" err="1"/>
              <a:t>вспінювач</a:t>
            </a:r>
            <a:r>
              <a:rPr lang="ru-RU" sz="1600" b="1" dirty="0"/>
              <a:t> для молока</a:t>
            </a:r>
            <a:endParaRPr lang="en-US" sz="1600" b="1" dirty="0"/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Колір</a:t>
            </a:r>
            <a:r>
              <a:rPr lang="en-US" sz="1600" dirty="0"/>
              <a:t>: </a:t>
            </a:r>
            <a:r>
              <a:rPr lang="ru-RU" sz="1600" dirty="0" err="1"/>
              <a:t>білий</a:t>
            </a:r>
            <a:endParaRPr lang="ru-RU" sz="1600" dirty="0"/>
          </a:p>
          <a:p>
            <a:pPr fontAlgn="b"/>
            <a:endParaRPr lang="ru-RU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429037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71423" y="1164908"/>
            <a:ext cx="4319587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352030" y="2631439"/>
            <a:ext cx="470287" cy="1802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326D9421-A23A-4E78-8B17-DB652A6F24FE}"/>
              </a:ext>
            </a:extLst>
          </p:cNvPr>
          <p:cNvSpPr txBox="1">
            <a:spLocks/>
          </p:cNvSpPr>
          <p:nvPr/>
        </p:nvSpPr>
        <p:spPr>
          <a:xfrm>
            <a:off x="484094" y="249519"/>
            <a:ext cx="9227942" cy="12236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kumimoji="0" lang="uk-UA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Блендер</a:t>
            </a:r>
            <a:r>
              <a:rPr kumimoji="0" lang="uk-UA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4000" b="1" dirty="0">
                <a:solidFill>
                  <a:srgbClr val="000000"/>
                </a:solidFill>
              </a:rPr>
              <a:t>RTB50</a:t>
            </a:r>
            <a:r>
              <a:rPr lang="uk-UA" sz="4000" b="1" dirty="0">
                <a:solidFill>
                  <a:srgbClr val="000000"/>
                </a:solidFill>
              </a:rPr>
              <a:t>8</a:t>
            </a:r>
            <a:r>
              <a:rPr lang="en-US" sz="4000" b="1" dirty="0">
                <a:solidFill>
                  <a:srgbClr val="000000"/>
                </a:solidFill>
              </a:rPr>
              <a:t>-W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41" y="1280160"/>
            <a:ext cx="6035039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ru-RU" sz="1600" b="1" dirty="0"/>
              <a:t>Характеристики:</a:t>
            </a:r>
          </a:p>
          <a:p>
            <a:pPr fontAlgn="b">
              <a:buFont typeface="Arial" pitchFamily="34" charset="0"/>
              <a:buChar char="•"/>
            </a:pPr>
            <a:r>
              <a:rPr lang="ru-RU" sz="1600" b="1" dirty="0"/>
              <a:t> </a:t>
            </a:r>
            <a:r>
              <a:rPr lang="ru-RU" sz="1600" b="1" dirty="0" err="1"/>
              <a:t>Потужність</a:t>
            </a:r>
            <a:r>
              <a:rPr lang="ru-RU" sz="1600" b="1" dirty="0"/>
              <a:t> </a:t>
            </a:r>
            <a:r>
              <a:rPr lang="en-US" sz="1600" b="1" dirty="0"/>
              <a:t>500</a:t>
            </a:r>
            <a:r>
              <a:rPr lang="ru-RU" sz="1600" b="1" dirty="0"/>
              <a:t> Вт</a:t>
            </a:r>
          </a:p>
          <a:p>
            <a:pPr fontAlgn="b">
              <a:buFont typeface="Arial" pitchFamily="34" charset="0"/>
              <a:buChar char="•"/>
            </a:pPr>
            <a:r>
              <a:rPr lang="uk-UA" sz="1600" dirty="0"/>
              <a:t> </a:t>
            </a:r>
            <a:r>
              <a:rPr lang="en-US" sz="1600" dirty="0"/>
              <a:t>2</a:t>
            </a:r>
            <a:r>
              <a:rPr lang="ru-RU" sz="1600" dirty="0"/>
              <a:t> </a:t>
            </a:r>
            <a:r>
              <a:rPr lang="ru-RU" sz="1600" dirty="0" err="1"/>
              <a:t>швидкісних</a:t>
            </a:r>
            <a:r>
              <a:rPr lang="ru-RU" sz="1600" dirty="0"/>
              <a:t> </a:t>
            </a:r>
            <a:r>
              <a:rPr lang="ru-RU" sz="1600" dirty="0" err="1"/>
              <a:t>режими</a:t>
            </a:r>
            <a:r>
              <a:rPr lang="ru-RU" sz="1600" dirty="0"/>
              <a:t> </a:t>
            </a:r>
            <a:r>
              <a:rPr lang="ru-RU" sz="1600" dirty="0" err="1"/>
              <a:t>роботи</a:t>
            </a:r>
            <a:endParaRPr lang="ru-RU" sz="1600" dirty="0"/>
          </a:p>
          <a:p>
            <a:pPr fontAlgn="b">
              <a:buFont typeface="Arial" pitchFamily="34" charset="0"/>
              <a:buChar char="•"/>
            </a:pPr>
            <a:r>
              <a:rPr lang="ru-RU" sz="1600" b="1" dirty="0"/>
              <a:t> Режим </a:t>
            </a:r>
            <a:r>
              <a:rPr lang="en-US" sz="1600" b="1" dirty="0"/>
              <a:t>TURBO</a:t>
            </a:r>
            <a:endParaRPr lang="ru-RU" sz="1600" b="1" dirty="0"/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Функції</a:t>
            </a:r>
            <a:r>
              <a:rPr lang="en-US" sz="1600" dirty="0"/>
              <a:t>: </a:t>
            </a:r>
            <a:r>
              <a:rPr lang="ru-RU" sz="1600" dirty="0" err="1"/>
              <a:t>подрібнення</a:t>
            </a:r>
            <a:r>
              <a:rPr lang="ru-RU" sz="1600" dirty="0"/>
              <a:t>, </a:t>
            </a:r>
            <a:r>
              <a:rPr lang="ru-RU" sz="1600" dirty="0" err="1"/>
              <a:t>збивання</a:t>
            </a:r>
            <a:r>
              <a:rPr lang="ru-RU" sz="1600" dirty="0"/>
              <a:t>, </a:t>
            </a:r>
            <a:r>
              <a:rPr lang="ru-RU" sz="1600" dirty="0" err="1"/>
              <a:t>змішування</a:t>
            </a:r>
            <a:r>
              <a:rPr lang="ru-RU" sz="1600" dirty="0"/>
              <a:t>, </a:t>
            </a:r>
            <a:r>
              <a:rPr lang="ru-RU" sz="1600" dirty="0" err="1"/>
              <a:t>вспінювання</a:t>
            </a:r>
            <a:r>
              <a:rPr lang="ru-RU" sz="1600" dirty="0"/>
              <a:t> молока</a:t>
            </a:r>
          </a:p>
          <a:p>
            <a:pPr fontAlgn="b">
              <a:buFont typeface="Arial" pitchFamily="34" charset="0"/>
              <a:buChar char="•"/>
            </a:pPr>
            <a:r>
              <a:rPr lang="uk-UA" sz="1600" b="1" dirty="0"/>
              <a:t> Чаша з подрібнювачем 1250 </a:t>
            </a:r>
            <a:r>
              <a:rPr lang="uk-UA" sz="1600" b="1" dirty="0" err="1"/>
              <a:t>мл</a:t>
            </a:r>
            <a:r>
              <a:rPr lang="uk-UA" sz="1600" b="1" dirty="0"/>
              <a:t> з двома ножами</a:t>
            </a:r>
            <a:endParaRPr lang="ru-RU" sz="1600" b="1" dirty="0"/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Ножі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нержавіючої</a:t>
            </a:r>
            <a:r>
              <a:rPr lang="ru-RU" sz="1600" dirty="0"/>
              <a:t> </a:t>
            </a:r>
            <a:r>
              <a:rPr lang="ru-RU" sz="1600" dirty="0" err="1"/>
              <a:t>сталі</a:t>
            </a:r>
            <a:endParaRPr lang="ru-RU" sz="1600" dirty="0"/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Пластиковий</a:t>
            </a:r>
            <a:r>
              <a:rPr lang="ru-RU" sz="1600" dirty="0"/>
              <a:t> корпус</a:t>
            </a:r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Прогумовані</a:t>
            </a:r>
            <a:r>
              <a:rPr lang="ru-RU" sz="1600" dirty="0"/>
              <a:t> кнопки</a:t>
            </a:r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Знімна</a:t>
            </a:r>
            <a:r>
              <a:rPr lang="ru-RU" sz="1600" dirty="0"/>
              <a:t> нога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нержавіючої</a:t>
            </a:r>
            <a:r>
              <a:rPr lang="ru-RU" sz="1600" dirty="0"/>
              <a:t> </a:t>
            </a:r>
            <a:r>
              <a:rPr lang="ru-RU" sz="1600" dirty="0" err="1"/>
              <a:t>сталі</a:t>
            </a:r>
            <a:endParaRPr lang="ru-RU" sz="1600" dirty="0"/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Ручка </a:t>
            </a:r>
            <a:r>
              <a:rPr lang="ru-RU" sz="1600" dirty="0" err="1"/>
              <a:t>з</a:t>
            </a:r>
            <a:r>
              <a:rPr lang="ru-RU" sz="1600" dirty="0"/>
              <a:t> петлею для </a:t>
            </a:r>
            <a:r>
              <a:rPr lang="ru-RU" sz="1600" dirty="0" err="1"/>
              <a:t>підвішування</a:t>
            </a:r>
            <a:endParaRPr lang="ru-RU" sz="1600" dirty="0"/>
          </a:p>
          <a:p>
            <a:pPr fontAlgn="base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Аксесуари</a:t>
            </a:r>
            <a:r>
              <a:rPr lang="en-US" sz="1600" dirty="0"/>
              <a:t>: </a:t>
            </a:r>
            <a:r>
              <a:rPr lang="ru-RU" sz="1600" dirty="0" err="1"/>
              <a:t>вінчик</a:t>
            </a:r>
            <a:r>
              <a:rPr lang="ru-RU" sz="1600" dirty="0"/>
              <a:t>, </a:t>
            </a:r>
            <a:r>
              <a:rPr lang="ru-RU" sz="1600" dirty="0" err="1"/>
              <a:t>мірний</a:t>
            </a:r>
            <a:r>
              <a:rPr lang="ru-RU" sz="1600" dirty="0"/>
              <a:t> стакан 600 мл, </a:t>
            </a:r>
            <a:r>
              <a:rPr lang="ru-RU" sz="1600" b="1" dirty="0"/>
              <a:t>насадка для </a:t>
            </a:r>
            <a:r>
              <a:rPr lang="ru-RU" sz="1600" b="1" dirty="0" err="1"/>
              <a:t>збивання</a:t>
            </a:r>
            <a:r>
              <a:rPr lang="ru-RU" sz="1600" b="1" dirty="0"/>
              <a:t>, насадка для </a:t>
            </a:r>
            <a:r>
              <a:rPr lang="ru-RU" sz="1600" b="1" dirty="0" err="1"/>
              <a:t>замісу</a:t>
            </a:r>
            <a:r>
              <a:rPr lang="ru-RU" sz="1600" b="1" dirty="0"/>
              <a:t>, </a:t>
            </a:r>
            <a:r>
              <a:rPr lang="ru-RU" sz="1600" b="1" dirty="0" err="1"/>
              <a:t>вспінювач</a:t>
            </a:r>
            <a:r>
              <a:rPr lang="ru-RU" sz="1600" b="1" dirty="0"/>
              <a:t> для молока</a:t>
            </a:r>
            <a:endParaRPr lang="en-US" sz="1600" b="1" dirty="0"/>
          </a:p>
          <a:p>
            <a:pPr fontAlgn="b"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err="1"/>
              <a:t>Колір</a:t>
            </a:r>
            <a:r>
              <a:rPr lang="en-US" sz="1600" dirty="0"/>
              <a:t>: </a:t>
            </a:r>
            <a:r>
              <a:rPr lang="ru-RU" sz="1600" dirty="0" err="1"/>
              <a:t>білий</a:t>
            </a:r>
            <a:endParaRPr lang="ru-RU" sz="1600" dirty="0"/>
          </a:p>
          <a:p>
            <a:pPr fontAlgn="b"/>
            <a:endParaRPr lang="ru-RU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429037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62397"/>
            <a:ext cx="5449556" cy="2078491"/>
          </a:xfrm>
        </p:spPr>
        <p:txBody>
          <a:bodyPr>
            <a:normAutofit/>
          </a:bodyPr>
          <a:lstStyle/>
          <a:p>
            <a:pPr algn="l"/>
            <a:r>
              <a:rPr lang="uk-UA" sz="2800" dirty="0"/>
              <a:t>Дякуємо за увагу!</a:t>
            </a:r>
            <a:br>
              <a:rPr lang="ru-RU" sz="2800" dirty="0"/>
            </a:br>
            <a:endParaRPr lang="en-US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09600" y="4690837"/>
            <a:ext cx="6943411" cy="83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952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ВІДДІЛ ПРОДАЖІВ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(044) 207-10-43 (вн.1028)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  <a:hlinkClick r:id="rId2"/>
              </a:rPr>
              <a:t>sale@rotex.net.ua</a:t>
            </a:r>
            <a:endParaRPr kumimoji="0" lang="uk-UA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166905" y="4690837"/>
            <a:ext cx="6943411" cy="83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952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СЕРВІСНЕ ОБСЛУГОВУВАННЯ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(044) 207-10-47</a:t>
            </a:r>
          </a:p>
          <a:p>
            <a:pPr lvl="0"/>
            <a:r>
              <a:rPr lang="ru-RU" altLang="en-US" sz="1200" dirty="0">
                <a:solidFill>
                  <a:schemeClr val="bg1"/>
                </a:solidFill>
                <a:latin typeface="+mn-lt"/>
                <a:cs typeface="Open Sans" panose="020B0606030504020204" pitchFamily="34" charset="0"/>
              </a:rPr>
              <a:t>support@rotex.net.ua</a:t>
            </a:r>
          </a:p>
          <a:p>
            <a:pPr lvl="0"/>
            <a:r>
              <a:rPr lang="ru-RU" altLang="en-US" sz="1200" dirty="0">
                <a:solidFill>
                  <a:schemeClr val="bg1"/>
                </a:solidFill>
                <a:latin typeface="+mn-lt"/>
                <a:cs typeface="Open Sans" panose="020B0606030504020204" pitchFamily="34" charset="0"/>
              </a:rPr>
              <a:t>Україна, м. Київ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42413026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ntserrat">
      <a:majorFont>
        <a:latin typeface="Montserrat Bold"/>
        <a:ea typeface=""/>
        <a:cs typeface=""/>
      </a:majorFont>
      <a:minorFont>
        <a:latin typeface="Montserra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383</Words>
  <Application>Microsoft Office PowerPoint</Application>
  <PresentationFormat>Широкоэкранный</PresentationFormat>
  <Paragraphs>68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Montserrat</vt:lpstr>
      <vt:lpstr>Montserrat Bold</vt:lpstr>
      <vt:lpstr>Тема Office</vt:lpstr>
      <vt:lpstr>Блендери 5-ї серії (в оновленій УНІКАЛЬНІЙ комплектації)</vt:lpstr>
      <vt:lpstr>Нова насадка в комплектації всіх блендерів 5 серії – вспінювач для молока!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Дякуємо за увагу!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Danya</dc:creator>
  <cp:lastModifiedBy>Oleksii Rozum</cp:lastModifiedBy>
  <cp:revision>46</cp:revision>
  <dcterms:created xsi:type="dcterms:W3CDTF">2019-02-20T15:38:26Z</dcterms:created>
  <dcterms:modified xsi:type="dcterms:W3CDTF">2020-08-11T12:28:30Z</dcterms:modified>
</cp:coreProperties>
</file>