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7" r:id="rId2"/>
    <p:sldId id="304" r:id="rId3"/>
    <p:sldId id="309" r:id="rId4"/>
    <p:sldId id="297" r:id="rId5"/>
    <p:sldId id="305" r:id="rId6"/>
    <p:sldId id="307" r:id="rId7"/>
    <p:sldId id="308" r:id="rId8"/>
    <p:sldId id="310" r:id="rId9"/>
    <p:sldId id="311" r:id="rId10"/>
    <p:sldId id="312" r:id="rId11"/>
    <p:sldId id="31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18.jpeg"/><Relationship Id="rId12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19" y="2531510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БЛЕНДЕРИ</a:t>
            </a:r>
            <a:br>
              <a:rPr lang="ru-RU" dirty="0"/>
            </a:br>
            <a:r>
              <a:rPr lang="ru-RU" dirty="0"/>
              <a:t>(з </a:t>
            </a:r>
            <a:r>
              <a:rPr lang="ru-RU" dirty="0" err="1"/>
              <a:t>оновленою</a:t>
            </a:r>
            <a:r>
              <a:rPr lang="ru-RU" dirty="0"/>
              <a:t> </a:t>
            </a:r>
            <a:r>
              <a:rPr lang="ru-RU" dirty="0" err="1"/>
              <a:t>комплектац</a:t>
            </a:r>
            <a:r>
              <a:rPr lang="uk-UA" dirty="0" err="1"/>
              <a:t>ією</a:t>
            </a:r>
            <a:r>
              <a:rPr lang="uk-UA" dirty="0"/>
              <a:t>)</a:t>
            </a: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7" y="1098687"/>
            <a:ext cx="5741318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Ножі</a:t>
            </a:r>
            <a:r>
              <a:rPr lang="ru-RU" b="1" dirty="0"/>
              <a:t> </a:t>
            </a:r>
            <a:r>
              <a:rPr lang="ru-RU" b="1" dirty="0" err="1"/>
              <a:t>чотирипелюсткові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</a:t>
            </a:r>
            <a:r>
              <a:rPr lang="ru-RU" dirty="0"/>
              <a:t>чаша з </a:t>
            </a:r>
            <a:r>
              <a:rPr lang="ru-RU" dirty="0" err="1"/>
              <a:t>подрібнювачем</a:t>
            </a:r>
            <a:r>
              <a:rPr lang="ru-RU" dirty="0"/>
              <a:t> 0,4 л,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b="1" dirty="0"/>
              <a:t>насадка для пюре, </a:t>
            </a:r>
            <a:r>
              <a:rPr lang="ru-RU" b="1" dirty="0" err="1"/>
              <a:t>вспінювач</a:t>
            </a:r>
            <a:r>
              <a:rPr lang="ru-RU" b="1" dirty="0"/>
              <a:t> молока.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919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</a:t>
            </a:r>
            <a:r>
              <a:rPr lang="uk-UA" sz="3200" b="1" dirty="0">
                <a:solidFill>
                  <a:srgbClr val="000000"/>
                </a:solidFill>
              </a:rPr>
              <a:t>807</a:t>
            </a:r>
            <a:r>
              <a:rPr lang="en-US" sz="3200" b="1" dirty="0">
                <a:solidFill>
                  <a:srgbClr val="000000"/>
                </a:solidFill>
              </a:rPr>
              <a:t>-B </a:t>
            </a:r>
            <a:endParaRPr lang="uk-UA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DBDC0C-B05A-4673-A9F7-6ACB353F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5" y="349527"/>
            <a:ext cx="2570922" cy="5130881"/>
          </a:xfrm>
          <a:prstGeom prst="rect">
            <a:avLst/>
          </a:prstGeom>
        </p:spPr>
      </p:pic>
      <p:pic>
        <p:nvPicPr>
          <p:cNvPr id="9" name="Picture 2" descr="P:\Users\v.lobchenko\ROTEX\COMMON\Products\Categories\Блендеры Миксеры Соковыжималки\NINGBO KITCHEN\Info\ARTWORKS\PHOTO\Photo Potato Masher.jpg">
            <a:extLst>
              <a:ext uri="{FF2B5EF4-FFF2-40B4-BE49-F238E27FC236}">
                <a16:creationId xmlns:a16="http://schemas.microsoft.com/office/drawing/2014/main" id="{0C5DAA3D-343A-4E54-8F6C-11CDED21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723" y="934302"/>
            <a:ext cx="960608" cy="23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926DBD-9CA3-4BF9-AD65-52818522B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825" y="492395"/>
            <a:ext cx="1262594" cy="2768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6E5825-572B-4BD8-A511-EBDC44B86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825" y="934302"/>
            <a:ext cx="1875453" cy="235777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BAA290E-104D-4BFB-A589-DC4E5218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91427" y="3447981"/>
            <a:ext cx="663229" cy="24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A6DFEA-8E8E-40C1-BA20-B5750563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817" y="3429000"/>
            <a:ext cx="1757921" cy="27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7" y="2107095"/>
            <a:ext cx="5741318" cy="398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</a:t>
            </a:r>
            <a:r>
              <a:rPr lang="en-US" b="1" dirty="0"/>
              <a:t>30</a:t>
            </a:r>
            <a:r>
              <a:rPr lang="ru-RU" b="1" dirty="0"/>
              <a:t>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Ємність</a:t>
            </a:r>
            <a:r>
              <a:rPr lang="ru-RU" dirty="0"/>
              <a:t> для соку 2 л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1 </a:t>
            </a:r>
            <a:r>
              <a:rPr lang="ru-RU" dirty="0" err="1"/>
              <a:t>швидкість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Обертання</a:t>
            </a:r>
            <a:r>
              <a:rPr lang="ru-RU" b="1" dirty="0"/>
              <a:t> </a:t>
            </a:r>
            <a:r>
              <a:rPr lang="ru-RU" b="1" dirty="0" err="1"/>
              <a:t>вліво</a:t>
            </a:r>
            <a:r>
              <a:rPr lang="ru-RU" b="1" dirty="0"/>
              <a:t> та вправо для </a:t>
            </a:r>
            <a:r>
              <a:rPr lang="ru-RU" b="1" dirty="0" err="1"/>
              <a:t>ефективного</a:t>
            </a:r>
            <a:r>
              <a:rPr lang="ru-RU" b="1" dirty="0"/>
              <a:t> </a:t>
            </a:r>
            <a:r>
              <a:rPr lang="ru-RU" b="1" dirty="0" err="1"/>
              <a:t>віджимання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Чаша </a:t>
            </a:r>
            <a:r>
              <a:rPr lang="ru-RU" dirty="0" err="1"/>
              <a:t>зі</a:t>
            </a:r>
            <a:r>
              <a:rPr lang="ru-RU" dirty="0"/>
              <a:t> шкалою </a:t>
            </a:r>
            <a:r>
              <a:rPr lang="ru-RU" dirty="0" err="1"/>
              <a:t>вимірювання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шнура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Матеріал</a:t>
            </a:r>
            <a:r>
              <a:rPr lang="ru-RU" dirty="0"/>
              <a:t> корпусу</a:t>
            </a:r>
            <a:r>
              <a:rPr lang="en-US" dirty="0"/>
              <a:t>:</a:t>
            </a:r>
            <a:r>
              <a:rPr lang="ru-RU" dirty="0"/>
              <a:t> пластик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6" y="349527"/>
            <a:ext cx="464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RJW</a:t>
            </a:r>
            <a:r>
              <a:rPr lang="uk-UA" sz="3200" b="1" dirty="0">
                <a:solidFill>
                  <a:srgbClr val="000000"/>
                </a:solidFill>
              </a:rPr>
              <a:t>30-</a:t>
            </a:r>
            <a:r>
              <a:rPr lang="en-US" sz="3200" b="1" dirty="0">
                <a:solidFill>
                  <a:srgbClr val="000000"/>
                </a:solidFill>
              </a:rPr>
              <a:t>W Citrus Master</a:t>
            </a:r>
            <a:endParaRPr lang="uk-UA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E7FEF-1EE8-46EF-8DA7-BC48A7736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12" y="124110"/>
            <a:ext cx="5741318" cy="58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  <a:p>
            <a:pPr algn="ctr"/>
            <a:r>
              <a:rPr lang="uk-UA" sz="2800" dirty="0"/>
              <a:t>Ще більше можливостей в </a:t>
            </a:r>
            <a:r>
              <a:rPr lang="uk-UA" sz="2800" dirty="0" err="1"/>
              <a:t>блендерах</a:t>
            </a:r>
            <a:r>
              <a:rPr lang="uk-UA" sz="2800" dirty="0"/>
              <a:t> </a:t>
            </a:r>
            <a:r>
              <a:rPr lang="en-GB" sz="2800" dirty="0" err="1"/>
              <a:t>Rotex</a:t>
            </a:r>
            <a:r>
              <a:rPr lang="en-GB" sz="2800" dirty="0"/>
              <a:t>! 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До моделей </a:t>
            </a:r>
            <a:r>
              <a:rPr lang="en-GB" sz="2800" b="1" dirty="0"/>
              <a:t>RTB8</a:t>
            </a:r>
            <a:r>
              <a:rPr lang="uk-UA" sz="2800" b="1" dirty="0"/>
              <a:t>3</a:t>
            </a:r>
            <a:r>
              <a:rPr lang="en-GB" sz="2800" b="1" dirty="0"/>
              <a:t>0-B</a:t>
            </a:r>
            <a:r>
              <a:rPr lang="uk-UA" sz="2800" b="1" dirty="0"/>
              <a:t> та </a:t>
            </a:r>
            <a:r>
              <a:rPr lang="en-GB" sz="2800" b="1" dirty="0"/>
              <a:t>RTB890-B</a:t>
            </a:r>
            <a:r>
              <a:rPr lang="uk-UA" sz="2800" b="1" dirty="0"/>
              <a:t> доданий – </a:t>
            </a:r>
            <a:r>
              <a:rPr lang="uk-UA" sz="2800" b="1" dirty="0" err="1"/>
              <a:t>вспінювач</a:t>
            </a:r>
            <a:r>
              <a:rPr lang="uk-UA" sz="2800" b="1" dirty="0"/>
              <a:t>  молока</a:t>
            </a:r>
            <a:r>
              <a:rPr lang="en-GB" sz="2800" b="1" dirty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87FCB-A527-4676-8454-FF660F61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47" y="934302"/>
            <a:ext cx="2614218" cy="47024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799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0000"/>
                </a:solidFill>
              </a:rPr>
              <a:t>Зміни в комплектації </a:t>
            </a:r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9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r>
              <a:rPr lang="uk-UA" sz="3200" b="1" dirty="0">
                <a:solidFill>
                  <a:srgbClr val="000000"/>
                </a:solidFill>
              </a:rPr>
              <a:t> та </a:t>
            </a:r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r>
              <a:rPr lang="uk-UA" sz="3200" b="1" dirty="0">
                <a:solidFill>
                  <a:srgbClr val="000000"/>
                </a:solidFill>
              </a:rPr>
              <a:t> </a:t>
            </a:r>
            <a:endParaRPr lang="uk-UA" sz="3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A12DDD-3A12-4482-BB9F-5325391B4663}"/>
              </a:ext>
            </a:extLst>
          </p:cNvPr>
          <p:cNvSpPr txBox="1"/>
          <p:nvPr/>
        </p:nvSpPr>
        <p:spPr>
          <a:xfrm>
            <a:off x="9058087" y="5046182"/>
            <a:ext cx="141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RTB8</a:t>
            </a:r>
            <a:r>
              <a:rPr lang="uk-UA" sz="2400" b="1" dirty="0">
                <a:solidFill>
                  <a:srgbClr val="000000"/>
                </a:solidFill>
              </a:rPr>
              <a:t>3</a:t>
            </a:r>
            <a:r>
              <a:rPr lang="en-US" sz="2400" b="1" dirty="0">
                <a:solidFill>
                  <a:srgbClr val="000000"/>
                </a:solidFill>
              </a:rPr>
              <a:t>0-B</a:t>
            </a:r>
            <a:endParaRPr lang="uk-UA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24D6C8-06A5-4727-AFC6-B17D9FC72D85}"/>
              </a:ext>
            </a:extLst>
          </p:cNvPr>
          <p:cNvSpPr txBox="1"/>
          <p:nvPr/>
        </p:nvSpPr>
        <p:spPr>
          <a:xfrm>
            <a:off x="1547935" y="5046183"/>
            <a:ext cx="218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RTB8</a:t>
            </a:r>
            <a:r>
              <a:rPr lang="uk-UA" sz="2400" b="1" dirty="0">
                <a:solidFill>
                  <a:srgbClr val="000000"/>
                </a:solidFill>
              </a:rPr>
              <a:t>9</a:t>
            </a:r>
            <a:r>
              <a:rPr lang="en-US" sz="2400" b="1" dirty="0">
                <a:solidFill>
                  <a:srgbClr val="000000"/>
                </a:solidFill>
              </a:rPr>
              <a:t>0-B</a:t>
            </a:r>
            <a:endParaRPr lang="uk-UA" sz="2400" b="1"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3DD1D87B-6F2D-4B68-A7CA-B081A0A08DE1}"/>
              </a:ext>
            </a:extLst>
          </p:cNvPr>
          <p:cNvSpPr/>
          <p:nvPr/>
        </p:nvSpPr>
        <p:spPr>
          <a:xfrm>
            <a:off x="7202349" y="2547639"/>
            <a:ext cx="990600" cy="990600"/>
          </a:xfrm>
          <a:prstGeom prst="plus">
            <a:avLst/>
          </a:prstGeom>
          <a:solidFill>
            <a:srgbClr val="F2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F2CD00"/>
                </a:solidFill>
              </a:ln>
              <a:solidFill>
                <a:srgbClr val="FFCA05"/>
              </a:solidFill>
            </a:endParaRP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2E47A19B-7311-4608-8AEA-4DA99F4DAB75}"/>
              </a:ext>
            </a:extLst>
          </p:cNvPr>
          <p:cNvSpPr/>
          <p:nvPr/>
        </p:nvSpPr>
        <p:spPr>
          <a:xfrm>
            <a:off x="4150883" y="2547639"/>
            <a:ext cx="990600" cy="990600"/>
          </a:xfrm>
          <a:prstGeom prst="plus">
            <a:avLst/>
          </a:prstGeom>
          <a:solidFill>
            <a:srgbClr val="F2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F2CD00"/>
                </a:solidFill>
              </a:ln>
              <a:solidFill>
                <a:srgbClr val="FFCA0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38F15-16D2-4A26-86C1-A384CFD03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66" y="1688035"/>
            <a:ext cx="3505312" cy="324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9F98F-4884-40D1-966B-46963AE58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755" y="1816744"/>
            <a:ext cx="3127645" cy="29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8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7" y="1098687"/>
            <a:ext cx="5741318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Ножі</a:t>
            </a:r>
            <a:r>
              <a:rPr lang="ru-RU" b="1" dirty="0"/>
              <a:t> </a:t>
            </a:r>
            <a:r>
              <a:rPr lang="ru-RU" b="1" dirty="0" err="1"/>
              <a:t>чотирипелюсткові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</a:t>
            </a:r>
            <a:r>
              <a:rPr lang="ru-RU" dirty="0"/>
              <a:t>чаша з </a:t>
            </a:r>
            <a:r>
              <a:rPr lang="ru-RU" dirty="0" err="1"/>
              <a:t>подрібнювачем</a:t>
            </a:r>
            <a:r>
              <a:rPr lang="ru-RU" dirty="0"/>
              <a:t> 1,75 л,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терка для </a:t>
            </a:r>
            <a:r>
              <a:rPr lang="ru-RU" dirty="0" err="1"/>
              <a:t>дерунів</a:t>
            </a:r>
            <a:r>
              <a:rPr lang="ru-RU" dirty="0"/>
              <a:t>, два </a:t>
            </a:r>
            <a:r>
              <a:rPr lang="ru-RU" dirty="0" err="1"/>
              <a:t>двосторонніх</a:t>
            </a:r>
            <a:r>
              <a:rPr lang="ru-RU" dirty="0"/>
              <a:t> диска для </a:t>
            </a:r>
            <a:r>
              <a:rPr lang="ru-RU" dirty="0" err="1"/>
              <a:t>грубої</a:t>
            </a:r>
            <a:r>
              <a:rPr lang="ru-RU" dirty="0"/>
              <a:t> і </a:t>
            </a:r>
            <a:r>
              <a:rPr lang="ru-RU" dirty="0" err="1"/>
              <a:t>дрібної</a:t>
            </a:r>
            <a:r>
              <a:rPr lang="ru-RU" dirty="0"/>
              <a:t>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RTB810-B</a:t>
            </a:r>
            <a:endParaRPr lang="uk-UA" sz="3200" b="1" dirty="0"/>
          </a:p>
        </p:txBody>
      </p:sp>
      <p:pic>
        <p:nvPicPr>
          <p:cNvPr id="6" name="Picture 5" descr="2208H SET">
            <a:extLst>
              <a:ext uri="{FF2B5EF4-FFF2-40B4-BE49-F238E27FC236}">
                <a16:creationId xmlns:a16="http://schemas.microsoft.com/office/drawing/2014/main" id="{28E5E3F7-3239-45A4-B8C1-F745704D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27" y="468594"/>
            <a:ext cx="4784033" cy="428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5" y="932793"/>
            <a:ext cx="6112795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режиму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Ножі</a:t>
            </a:r>
            <a:r>
              <a:rPr lang="ru-RU" b="1" dirty="0"/>
              <a:t> </a:t>
            </a:r>
            <a:r>
              <a:rPr lang="ru-RU" b="1" dirty="0" err="1"/>
              <a:t>чотирипелюсткові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</a:t>
            </a:r>
            <a:r>
              <a:rPr lang="ru-RU" dirty="0"/>
              <a:t>чаша з </a:t>
            </a:r>
            <a:r>
              <a:rPr lang="ru-RU" dirty="0" err="1"/>
              <a:t>подрібнювачем</a:t>
            </a:r>
            <a:r>
              <a:rPr lang="ru-RU" dirty="0"/>
              <a:t> 1,75 л,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терка для </a:t>
            </a:r>
            <a:r>
              <a:rPr lang="ru-RU" dirty="0" err="1"/>
              <a:t>дерунів</a:t>
            </a:r>
            <a:r>
              <a:rPr lang="ru-RU" dirty="0"/>
              <a:t>, два </a:t>
            </a:r>
            <a:r>
              <a:rPr lang="ru-RU" dirty="0" err="1"/>
              <a:t>двосторонніх</a:t>
            </a:r>
            <a:r>
              <a:rPr lang="ru-RU" dirty="0"/>
              <a:t> диска для </a:t>
            </a:r>
            <a:r>
              <a:rPr lang="ru-RU" dirty="0" err="1"/>
              <a:t>грубої</a:t>
            </a:r>
            <a:r>
              <a:rPr lang="ru-RU" dirty="0"/>
              <a:t> і </a:t>
            </a:r>
            <a:r>
              <a:rPr lang="ru-RU" dirty="0" err="1"/>
              <a:t>дрібної</a:t>
            </a:r>
            <a:r>
              <a:rPr lang="ru-RU" dirty="0"/>
              <a:t>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. </a:t>
            </a:r>
            <a:r>
              <a:rPr lang="ru-RU" b="1" dirty="0"/>
              <a:t>Насадка для пюре. Диск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. Насадка для </a:t>
            </a:r>
            <a:r>
              <a:rPr lang="ru-RU" b="1" dirty="0" err="1"/>
              <a:t>збивання</a:t>
            </a:r>
            <a:r>
              <a:rPr lang="ru-RU" b="1" dirty="0"/>
              <a:t>. Насадка для </a:t>
            </a:r>
            <a:r>
              <a:rPr lang="ru-RU" b="1" dirty="0" err="1"/>
              <a:t>замісу</a:t>
            </a:r>
            <a:r>
              <a:rPr lang="ru-RU" b="1" dirty="0"/>
              <a:t>. </a:t>
            </a:r>
            <a:r>
              <a:rPr lang="ru-RU" b="1" dirty="0" err="1"/>
              <a:t>Вспінювач</a:t>
            </a:r>
            <a:r>
              <a:rPr lang="ru-RU" b="1" dirty="0"/>
              <a:t> молока.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endParaRPr lang="uk-UA" sz="3200" b="1" dirty="0"/>
          </a:p>
        </p:txBody>
      </p:sp>
      <p:pic>
        <p:nvPicPr>
          <p:cNvPr id="7" name="Picture 2" descr="P:\Users\v.lobchenko\Без названия.jpg">
            <a:extLst>
              <a:ext uri="{FF2B5EF4-FFF2-40B4-BE49-F238E27FC236}">
                <a16:creationId xmlns:a16="http://schemas.microsoft.com/office/drawing/2014/main" id="{9F1F2996-1CF6-46EA-A459-FD66381C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03" y="4428608"/>
            <a:ext cx="1804987" cy="13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[F$10]S2RV3~QJB~{`PDDFK">
            <a:extLst>
              <a:ext uri="{FF2B5EF4-FFF2-40B4-BE49-F238E27FC236}">
                <a16:creationId xmlns:a16="http://schemas.microsoft.com/office/drawing/2014/main" id="{906E1391-29D6-4289-BC70-4C1EF427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79" y="4396149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2208H SET">
            <a:extLst>
              <a:ext uri="{FF2B5EF4-FFF2-40B4-BE49-F238E27FC236}">
                <a16:creationId xmlns:a16="http://schemas.microsoft.com/office/drawing/2014/main" id="{EDAA8275-0922-4054-B040-7CD7C253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03" y="225948"/>
            <a:ext cx="4419345" cy="39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:\Users\v.lobchenko\ROTEX\COMMON\Products\Categories\Блендеры Миксеры Соковыжималки\NINGBO KITCHEN\Info\ARTWORKS\PHOTO\Photo Potato Masher.jpg">
            <a:extLst>
              <a:ext uri="{FF2B5EF4-FFF2-40B4-BE49-F238E27FC236}">
                <a16:creationId xmlns:a16="http://schemas.microsoft.com/office/drawing/2014/main" id="{F107C053-43AF-4AC1-AE30-693E90D8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12" y="4428608"/>
            <a:ext cx="5524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0C2146-36F3-4E2C-982E-5A96AF27E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186" y="1676400"/>
            <a:ext cx="974317" cy="17526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073C600-5805-48B7-9E64-C68B401ED24C}"/>
              </a:ext>
            </a:extLst>
          </p:cNvPr>
          <p:cNvSpPr/>
          <p:nvPr/>
        </p:nvSpPr>
        <p:spPr>
          <a:xfrm>
            <a:off x="4920936" y="1091625"/>
            <a:ext cx="1619250" cy="584775"/>
          </a:xfrm>
          <a:prstGeom prst="wedgeRoundRectCallout">
            <a:avLst>
              <a:gd name="adj1" fmla="val 66798"/>
              <a:gd name="adj2" fmla="val 127653"/>
              <a:gd name="adj3" fmla="val 16667"/>
            </a:avLst>
          </a:prstGeom>
          <a:solidFill>
            <a:srgbClr val="F2CD00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tx1"/>
                </a:solidFill>
              </a:rPr>
              <a:t>Вспінювач</a:t>
            </a:r>
            <a:r>
              <a:rPr lang="uk-UA" dirty="0">
                <a:solidFill>
                  <a:schemeClr val="tx1"/>
                </a:solidFill>
              </a:rPr>
              <a:t>  молока</a:t>
            </a:r>
          </a:p>
        </p:txBody>
      </p:sp>
    </p:spTree>
    <p:extLst>
      <p:ext uri="{BB962C8B-B14F-4D97-AF65-F5344CB8AC3E}">
        <p14:creationId xmlns:p14="http://schemas.microsoft.com/office/powerpoint/2010/main" val="3981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4FBEC2-5628-43A2-94C7-A71162ADD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39" y="4404933"/>
            <a:ext cx="1766411" cy="1520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6" y="932793"/>
            <a:ext cx="6474744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режиму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чаші</a:t>
            </a:r>
            <a:r>
              <a:rPr lang="ru-RU" b="1" dirty="0"/>
              <a:t>-чоппера 2л та 0,4л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Ножі</a:t>
            </a:r>
            <a:r>
              <a:rPr lang="ru-RU" b="1" dirty="0"/>
              <a:t> </a:t>
            </a:r>
            <a:r>
              <a:rPr lang="ru-RU" b="1" dirty="0" err="1"/>
              <a:t>чотирипелюсткові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чаша-чоппер</a:t>
            </a:r>
            <a:r>
              <a:rPr lang="ru-RU" dirty="0"/>
              <a:t> </a:t>
            </a:r>
            <a:r>
              <a:rPr lang="ru-RU" b="1" dirty="0"/>
              <a:t>для </a:t>
            </a:r>
            <a:r>
              <a:rPr lang="ru-RU" b="1" dirty="0" err="1"/>
              <a:t>подрібнення</a:t>
            </a:r>
            <a:r>
              <a:rPr lang="ru-RU" b="1" dirty="0"/>
              <a:t> і </a:t>
            </a:r>
            <a:r>
              <a:rPr lang="ru-RU" b="1" dirty="0" err="1"/>
              <a:t>нарізки</a:t>
            </a:r>
            <a:r>
              <a:rPr lang="ru-RU" b="1" dirty="0"/>
              <a:t> кубиками 2 л та 0,4 л, </a:t>
            </a:r>
            <a:r>
              <a:rPr lang="ru-RU" b="1" dirty="0" err="1"/>
              <a:t>дві</a:t>
            </a:r>
            <a:r>
              <a:rPr lang="ru-RU" b="1" dirty="0"/>
              <a:t> насадки для </a:t>
            </a:r>
            <a:r>
              <a:rPr lang="ru-RU" b="1" dirty="0" err="1"/>
              <a:t>нарізки</a:t>
            </a:r>
            <a:r>
              <a:rPr lang="ru-RU" b="1" dirty="0"/>
              <a:t> кубиками (8ммХ8мм і 11ммХ11мм), насадка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b="1" dirty="0"/>
              <a:t>терка для </a:t>
            </a:r>
            <a:r>
              <a:rPr lang="ru-RU" b="1" dirty="0" err="1"/>
              <a:t>дерунів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двосторонній</a:t>
            </a:r>
            <a:r>
              <a:rPr lang="ru-RU" dirty="0"/>
              <a:t> диск для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тістоміс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5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endParaRPr lang="uk-UA" sz="3200" b="1" dirty="0"/>
          </a:p>
        </p:txBody>
      </p:sp>
      <p:pic>
        <p:nvPicPr>
          <p:cNvPr id="13" name="Picture 16" descr="P:\Users\v.lobchenko\ROTEX\COMMON\Products\Categories\Блендеры Миксеры Соковыжималки\NINGBO KITCHEN\Info\ARTWORKS\Photo Grill 8mm x 8mm.jpg">
            <a:extLst>
              <a:ext uri="{FF2B5EF4-FFF2-40B4-BE49-F238E27FC236}">
                <a16:creationId xmlns:a16="http://schemas.microsoft.com/office/drawing/2014/main" id="{4C80E604-440B-47FD-95A1-7CFB285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05" y="4713340"/>
            <a:ext cx="1216293" cy="8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P:\Users\v.lobchenko\ROTEX\COMMON\Products\Categories\Блендеры Миксеры Соковыжималки\NINGBO KITCHEN\Info\ARTWORKS\Photo Grill 11mm x 11mm.jpg">
            <a:extLst>
              <a:ext uri="{FF2B5EF4-FFF2-40B4-BE49-F238E27FC236}">
                <a16:creationId xmlns:a16="http://schemas.microsoft.com/office/drawing/2014/main" id="{7DDFA0DE-E920-48CE-B854-8416C5D1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08" y="4713340"/>
            <a:ext cx="1245784" cy="8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2071BF-B69E-4E8C-9E5E-F09E139914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938"/>
          <a:stretch/>
        </p:blipFill>
        <p:spPr>
          <a:xfrm>
            <a:off x="11207751" y="1176337"/>
            <a:ext cx="555624" cy="15156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368330-3E0C-4A4E-899C-06BD81B20738}"/>
              </a:ext>
            </a:extLst>
          </p:cNvPr>
          <p:cNvGrpSpPr/>
          <p:nvPr/>
        </p:nvGrpSpPr>
        <p:grpSpPr>
          <a:xfrm>
            <a:off x="7239000" y="395287"/>
            <a:ext cx="4768507" cy="3919537"/>
            <a:chOff x="7239000" y="395287"/>
            <a:chExt cx="4768507" cy="391953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A1432F-59C0-444C-A476-712C70652EA5}"/>
                </a:ext>
              </a:extLst>
            </p:cNvPr>
            <p:cNvGrpSpPr/>
            <p:nvPr/>
          </p:nvGrpSpPr>
          <p:grpSpPr>
            <a:xfrm>
              <a:off x="7239000" y="395287"/>
              <a:ext cx="4768507" cy="3919537"/>
              <a:chOff x="4682352" y="1128712"/>
              <a:chExt cx="4591480" cy="3708400"/>
            </a:xfrm>
          </p:grpSpPr>
          <p:pic>
            <p:nvPicPr>
              <p:cNvPr id="12" name="Picture 6" descr="2208H CUBE">
                <a:extLst>
                  <a:ext uri="{FF2B5EF4-FFF2-40B4-BE49-F238E27FC236}">
                    <a16:creationId xmlns:a16="http://schemas.microsoft.com/office/drawing/2014/main" id="{B4AB4E20-189E-4948-84C1-B8ABC7FE3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476"/>
              <a:stretch/>
            </p:blipFill>
            <p:spPr bwMode="auto">
              <a:xfrm>
                <a:off x="4682352" y="1128712"/>
                <a:ext cx="4591480" cy="370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5BE9B1D-800C-4C90-BA70-1D1CB4404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1475" y="1619222"/>
                <a:ext cx="1282357" cy="1809778"/>
              </a:xfrm>
              <a:prstGeom prst="rect">
                <a:avLst/>
              </a:prstGeom>
            </p:spPr>
          </p:pic>
        </p:grpSp>
        <p:pic>
          <p:nvPicPr>
            <p:cNvPr id="15" name="Picture 14" descr="A picture containing table, indoor, sitting, cup&#10;&#10;Description automatically generated">
              <a:extLst>
                <a:ext uri="{FF2B5EF4-FFF2-40B4-BE49-F238E27FC236}">
                  <a16:creationId xmlns:a16="http://schemas.microsoft.com/office/drawing/2014/main" id="{BDEFA9AB-BA80-4FF2-A7FE-2D05FFDA1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41" b="92760" l="9921" r="89948">
                          <a14:foregroundMark x1="13724" y1="10034" x2="14030" y2="9483"/>
                          <a14:foregroundMark x1="89336" y1="45809" x2="88156" y2="44115"/>
                          <a14:foregroundMark x1="74476" y1="54530" x2="74781" y2="76503"/>
                          <a14:foregroundMark x1="12544" y1="53429" x2="18094" y2="66342"/>
                          <a14:foregroundMark x1="18094" y1="66342" x2="11713" y2="48052"/>
                          <a14:foregroundMark x1="28540" y1="64987" x2="23033" y2="67485"/>
                          <a14:foregroundMark x1="14292" y1="66088" x2="16346" y2="78493"/>
                          <a14:foregroundMark x1="14598" y1="68332" x2="13724" y2="54318"/>
                          <a14:foregroundMark x1="13724" y1="54318" x2="11976" y2="52286"/>
                          <a14:foregroundMark x1="10227" y1="45555" x2="11407" y2="47798"/>
                          <a14:foregroundMark x1="11101" y1="45809" x2="11407" y2="46952"/>
                          <a14:foregroundMark x1="44843" y1="61854" x2="46635" y2="75656"/>
                          <a14:foregroundMark x1="46635" y1="75656" x2="47115" y2="61135"/>
                          <a14:foregroundMark x1="47115" y1="61135" x2="47159" y2="68628"/>
                          <a14:foregroundMark x1="64030" y1="89754" x2="34441" y2="92760"/>
                          <a14:foregroundMark x1="34441" y1="92760" x2="28540" y2="91152"/>
                          <a14:foregroundMark x1="64030" y1="59610" x2="50350" y2="63675"/>
                          <a14:foregroundMark x1="50350" y1="63675" x2="49781" y2="58510"/>
                          <a14:foregroundMark x1="70149" y1="54276" x2="55769" y2="58764"/>
                          <a14:foregroundMark x1="55769" y1="58764" x2="73339" y2="53133"/>
                          <a14:foregroundMark x1="76530" y1="46105" x2="73907" y2="52032"/>
                          <a14:foregroundMark x1="75656" y1="48052" x2="75656" y2="57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819" y="913724"/>
              <a:ext cx="1852889" cy="1912818"/>
            </a:xfrm>
            <a:prstGeom prst="rect">
              <a:avLst/>
            </a:prstGeom>
          </p:spPr>
        </p:pic>
      </p:grp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588543" y="3467776"/>
            <a:ext cx="1459078" cy="10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13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6" y="894693"/>
            <a:ext cx="6322346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режиму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чаші</a:t>
            </a:r>
            <a:r>
              <a:rPr lang="ru-RU" b="1" dirty="0"/>
              <a:t>-чоппера 2л та 0,4л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Ножі</a:t>
            </a:r>
            <a:r>
              <a:rPr lang="ru-RU" b="1" dirty="0"/>
              <a:t> </a:t>
            </a:r>
            <a:r>
              <a:rPr lang="ru-RU" b="1" dirty="0" err="1"/>
              <a:t>чотирипелюсткові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Пітля</a:t>
            </a:r>
            <a:r>
              <a:rPr lang="ru-RU" dirty="0"/>
              <a:t>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чаша-чоппер для </a:t>
            </a:r>
            <a:r>
              <a:rPr lang="ru-RU" b="1" dirty="0" err="1"/>
              <a:t>подрібнення</a:t>
            </a:r>
            <a:r>
              <a:rPr lang="ru-RU" b="1" dirty="0"/>
              <a:t> і </a:t>
            </a:r>
            <a:r>
              <a:rPr lang="ru-RU" b="1" dirty="0" err="1"/>
              <a:t>нарізки</a:t>
            </a:r>
            <a:r>
              <a:rPr lang="ru-RU" b="1" dirty="0"/>
              <a:t> кубиками 2 л та 0,4 л, </a:t>
            </a:r>
            <a:r>
              <a:rPr lang="ru-RU" b="1" dirty="0" err="1"/>
              <a:t>дві</a:t>
            </a:r>
            <a:r>
              <a:rPr lang="ru-RU" b="1" dirty="0"/>
              <a:t> насадки для </a:t>
            </a:r>
            <a:r>
              <a:rPr lang="ru-RU" b="1" dirty="0" err="1"/>
              <a:t>нарізки</a:t>
            </a:r>
            <a:r>
              <a:rPr lang="ru-RU" b="1" dirty="0"/>
              <a:t> кубиками (8ммХ8мм і 11ммХ11мм), насадка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b="1" dirty="0"/>
              <a:t>терка для </a:t>
            </a:r>
            <a:r>
              <a:rPr lang="ru-RU" b="1" dirty="0" err="1"/>
              <a:t>дерунів</a:t>
            </a:r>
            <a:r>
              <a:rPr lang="ru-RU" b="1" dirty="0"/>
              <a:t>, </a:t>
            </a:r>
            <a:r>
              <a:rPr lang="ru-RU" dirty="0" err="1"/>
              <a:t>двосторонній</a:t>
            </a:r>
            <a:r>
              <a:rPr lang="ru-RU" dirty="0"/>
              <a:t> диск для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тістоміс</a:t>
            </a:r>
            <a:r>
              <a:rPr lang="ru-RU" dirty="0"/>
              <a:t>, </a:t>
            </a:r>
            <a:r>
              <a:rPr lang="ru-RU" b="1" dirty="0"/>
              <a:t>насадка для пюре, </a:t>
            </a:r>
            <a:r>
              <a:rPr lang="ru-RU" dirty="0"/>
              <a:t>насадка для </a:t>
            </a:r>
            <a:r>
              <a:rPr lang="ru-RU" dirty="0" err="1"/>
              <a:t>збивання</a:t>
            </a:r>
            <a:r>
              <a:rPr lang="ru-RU" dirty="0"/>
              <a:t>, насадка для </a:t>
            </a:r>
            <a:r>
              <a:rPr lang="ru-RU" dirty="0" err="1"/>
              <a:t>замісу</a:t>
            </a:r>
            <a:r>
              <a:rPr lang="ru-RU" dirty="0"/>
              <a:t>. </a:t>
            </a:r>
            <a:r>
              <a:rPr lang="ru-RU" b="1" dirty="0" err="1"/>
              <a:t>Вспінювач</a:t>
            </a:r>
            <a:r>
              <a:rPr lang="ru-RU" b="1" dirty="0"/>
              <a:t> молока.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9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endParaRPr lang="uk-U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71BF-B69E-4E8C-9E5E-F09E1399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38"/>
          <a:stretch/>
        </p:blipFill>
        <p:spPr>
          <a:xfrm>
            <a:off x="9048029" y="1294180"/>
            <a:ext cx="555624" cy="1515694"/>
          </a:xfrm>
          <a:prstGeom prst="rect">
            <a:avLst/>
          </a:prstGeom>
        </p:spPr>
      </p:pic>
      <p:pic>
        <p:nvPicPr>
          <p:cNvPr id="19" name="Picture 17" descr="P:\Users\v.lobchenko\ROTEX\COMMON\Products\Categories\Блендеры Миксеры Соковыжималки\NINGBO KITCHEN\Info\ARTWORKS\Photo Grill 11mm x 11mm.jpg">
            <a:extLst>
              <a:ext uri="{FF2B5EF4-FFF2-40B4-BE49-F238E27FC236}">
                <a16:creationId xmlns:a16="http://schemas.microsoft.com/office/drawing/2014/main" id="{8B6BFFBE-2DE1-4759-9410-CC15899C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52" y="5021492"/>
            <a:ext cx="986183" cy="7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 descr="PTY[NGR0CH[13EE$]TW8AT3">
            <a:extLst>
              <a:ext uri="{FF2B5EF4-FFF2-40B4-BE49-F238E27FC236}">
                <a16:creationId xmlns:a16="http://schemas.microsoft.com/office/drawing/2014/main" id="{1537F0F0-FF54-4170-BB2F-F01F3952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39" y="3907422"/>
            <a:ext cx="571002" cy="13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 descr="[F$10]S2RV3~QJB~{`PDDFK">
            <a:extLst>
              <a:ext uri="{FF2B5EF4-FFF2-40B4-BE49-F238E27FC236}">
                <a16:creationId xmlns:a16="http://schemas.microsoft.com/office/drawing/2014/main" id="{5E75CAFB-0968-49BB-B68A-AF2734CA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99" y="4137658"/>
            <a:ext cx="1042412" cy="14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P:\Users\v.lobchenko\ROTEX\COMMON\Products\Categories\Блендеры Миксеры Соковыжималки\NINGBO KITCHEN\Info\ARTWORKS\Photo Grill 8mm x 8mm.jpg">
            <a:extLst>
              <a:ext uri="{FF2B5EF4-FFF2-40B4-BE49-F238E27FC236}">
                <a16:creationId xmlns:a16="http://schemas.microsoft.com/office/drawing/2014/main" id="{05E66C44-B2AA-42BF-92AA-B9D014EA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859" y="4137658"/>
            <a:ext cx="986183" cy="66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6765B-4371-4952-A567-70616E94CC3B}"/>
              </a:ext>
            </a:extLst>
          </p:cNvPr>
          <p:cNvGrpSpPr/>
          <p:nvPr/>
        </p:nvGrpSpPr>
        <p:grpSpPr>
          <a:xfrm>
            <a:off x="6915151" y="270092"/>
            <a:ext cx="5089420" cy="3834929"/>
            <a:chOff x="6915151" y="270092"/>
            <a:chExt cx="5089420" cy="38349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750FA3-C38F-4084-ADBE-6EDC908F6FB1}"/>
                </a:ext>
              </a:extLst>
            </p:cNvPr>
            <p:cNvGrpSpPr/>
            <p:nvPr/>
          </p:nvGrpSpPr>
          <p:grpSpPr>
            <a:xfrm>
              <a:off x="6915151" y="270092"/>
              <a:ext cx="5089420" cy="3834929"/>
              <a:chOff x="7082704" y="536261"/>
              <a:chExt cx="4524861" cy="3273738"/>
            </a:xfrm>
          </p:grpSpPr>
          <p:pic>
            <p:nvPicPr>
              <p:cNvPr id="17" name="Picture 6" descr="2208H CUBE">
                <a:extLst>
                  <a:ext uri="{FF2B5EF4-FFF2-40B4-BE49-F238E27FC236}">
                    <a16:creationId xmlns:a16="http://schemas.microsoft.com/office/drawing/2014/main" id="{13916400-81B9-4C5C-84DD-952212196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734"/>
              <a:stretch/>
            </p:blipFill>
            <p:spPr bwMode="auto">
              <a:xfrm>
                <a:off x="7082704" y="536261"/>
                <a:ext cx="3902451" cy="3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57DCC96-084D-416B-8F26-2D9E401D8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22497" y="848253"/>
                <a:ext cx="1585068" cy="1961621"/>
              </a:xfrm>
              <a:prstGeom prst="rect">
                <a:avLst/>
              </a:prstGeom>
            </p:spPr>
          </p:pic>
        </p:grpSp>
        <p:pic>
          <p:nvPicPr>
            <p:cNvPr id="14" name="Picture 13" descr="A picture containing table, indoor, sitting, cup&#10;&#10;Description automatically generated">
              <a:extLst>
                <a:ext uri="{FF2B5EF4-FFF2-40B4-BE49-F238E27FC236}">
                  <a16:creationId xmlns:a16="http://schemas.microsoft.com/office/drawing/2014/main" id="{33F31B37-E990-4A79-9382-FA749426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441" b="92760" l="9921" r="89948">
                          <a14:foregroundMark x1="13724" y1="10034" x2="14030" y2="9483"/>
                          <a14:foregroundMark x1="89336" y1="45809" x2="88156" y2="44115"/>
                          <a14:foregroundMark x1="74476" y1="54530" x2="74781" y2="76503"/>
                          <a14:foregroundMark x1="12544" y1="53429" x2="18094" y2="66342"/>
                          <a14:foregroundMark x1="18094" y1="66342" x2="11713" y2="48052"/>
                          <a14:foregroundMark x1="28540" y1="64987" x2="23033" y2="67485"/>
                          <a14:foregroundMark x1="14292" y1="66088" x2="16346" y2="78493"/>
                          <a14:foregroundMark x1="14598" y1="68332" x2="13724" y2="54318"/>
                          <a14:foregroundMark x1="13724" y1="54318" x2="11976" y2="52286"/>
                          <a14:foregroundMark x1="10227" y1="45555" x2="11407" y2="47798"/>
                          <a14:foregroundMark x1="11101" y1="45809" x2="11407" y2="46952"/>
                          <a14:foregroundMark x1="44843" y1="61854" x2="46635" y2="75656"/>
                          <a14:foregroundMark x1="46635" y1="75656" x2="47115" y2="61135"/>
                          <a14:foregroundMark x1="47115" y1="61135" x2="47159" y2="68628"/>
                          <a14:foregroundMark x1="64030" y1="89754" x2="34441" y2="92760"/>
                          <a14:foregroundMark x1="34441" y1="92760" x2="28540" y2="91152"/>
                          <a14:foregroundMark x1="64030" y1="59610" x2="50350" y2="63675"/>
                          <a14:foregroundMark x1="50350" y1="63675" x2="49781" y2="58510"/>
                          <a14:foregroundMark x1="70149" y1="54276" x2="55769" y2="58764"/>
                          <a14:foregroundMark x1="55769" y1="58764" x2="73339" y2="53133"/>
                          <a14:foregroundMark x1="76530" y1="46105" x2="73907" y2="52032"/>
                          <a14:foregroundMark x1="75656" y1="48052" x2="75656" y2="57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443" y="760309"/>
              <a:ext cx="1836795" cy="1896202"/>
            </a:xfrm>
            <a:prstGeom prst="rect">
              <a:avLst/>
            </a:prstGeom>
          </p:spPr>
        </p:pic>
      </p:grp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55860" y="2761769"/>
            <a:ext cx="1459078" cy="10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7E3D04-8716-4AFB-ADA0-354BFDB5A2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476" y="4470493"/>
            <a:ext cx="1809749" cy="15575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5205B1-21F8-48C8-9CF6-B410210398C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1866"/>
          <a:stretch/>
        </p:blipFill>
        <p:spPr>
          <a:xfrm>
            <a:off x="6197076" y="1437929"/>
            <a:ext cx="761272" cy="17526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28DDB96-B7CC-455B-8183-604C35725FB1}"/>
              </a:ext>
            </a:extLst>
          </p:cNvPr>
          <p:cNvSpPr/>
          <p:nvPr/>
        </p:nvSpPr>
        <p:spPr>
          <a:xfrm>
            <a:off x="4613235" y="841938"/>
            <a:ext cx="1619250" cy="584775"/>
          </a:xfrm>
          <a:prstGeom prst="wedgeRoundRectCallout">
            <a:avLst>
              <a:gd name="adj1" fmla="val 66798"/>
              <a:gd name="adj2" fmla="val 127653"/>
              <a:gd name="adj3" fmla="val 16667"/>
            </a:avLst>
          </a:prstGeom>
          <a:solidFill>
            <a:srgbClr val="F2CD00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tx1"/>
                </a:solidFill>
              </a:rPr>
              <a:t>Вспінювач</a:t>
            </a:r>
            <a:r>
              <a:rPr lang="uk-UA" dirty="0">
                <a:solidFill>
                  <a:schemeClr val="tx1"/>
                </a:solidFill>
              </a:rPr>
              <a:t>  молока</a:t>
            </a:r>
          </a:p>
        </p:txBody>
      </p:sp>
    </p:spTree>
    <p:extLst>
      <p:ext uri="{BB962C8B-B14F-4D97-AF65-F5344CB8AC3E}">
        <p14:creationId xmlns:p14="http://schemas.microsoft.com/office/powerpoint/2010/main" val="2488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  <a:p>
            <a:pPr algn="ctr"/>
            <a:r>
              <a:rPr lang="uk-UA" sz="2800" dirty="0"/>
              <a:t>Нові моделі</a:t>
            </a:r>
            <a:r>
              <a:rPr lang="en-GB" sz="2800" dirty="0"/>
              <a:t>! 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 err="1"/>
              <a:t>Блендери</a:t>
            </a:r>
            <a:r>
              <a:rPr lang="uk-UA" sz="2800" b="1" dirty="0"/>
              <a:t> </a:t>
            </a:r>
            <a:r>
              <a:rPr lang="en-GB" sz="2800" b="1" dirty="0"/>
              <a:t>RTB8</a:t>
            </a:r>
            <a:r>
              <a:rPr lang="uk-UA" sz="2800" b="1" dirty="0"/>
              <a:t>05</a:t>
            </a:r>
            <a:r>
              <a:rPr lang="en-GB" sz="2800" b="1" dirty="0"/>
              <a:t>-B</a:t>
            </a:r>
            <a:r>
              <a:rPr lang="uk-UA" sz="2800" b="1" dirty="0"/>
              <a:t> та </a:t>
            </a:r>
            <a:r>
              <a:rPr lang="en-GB" sz="2800" b="1" dirty="0"/>
              <a:t>RTB</a:t>
            </a:r>
            <a:r>
              <a:rPr lang="uk-UA" sz="2800" b="1" dirty="0"/>
              <a:t>807</a:t>
            </a:r>
            <a:r>
              <a:rPr lang="en-GB" sz="2800" b="1" dirty="0"/>
              <a:t>-B.</a:t>
            </a:r>
            <a:r>
              <a:rPr lang="uk-UA" sz="2800" b="1" dirty="0"/>
              <a:t> Соковижималка для цитрусових </a:t>
            </a:r>
            <a:r>
              <a:rPr lang="en-US" sz="2800" b="1" dirty="0"/>
              <a:t>RJW30-W Citrus Master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14715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7" y="1098687"/>
            <a:ext cx="5741318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Ножі</a:t>
            </a:r>
            <a:r>
              <a:rPr lang="ru-RU" b="1" dirty="0"/>
              <a:t> </a:t>
            </a:r>
            <a:r>
              <a:rPr lang="ru-RU" b="1" dirty="0" err="1"/>
              <a:t>чотирипелюсткові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uk-UA" b="1" dirty="0"/>
              <a:t>насадка для пюре.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919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RTB805-B </a:t>
            </a:r>
          </a:p>
          <a:p>
            <a:endParaRPr lang="uk-UA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309850-0F8D-40ED-8B78-FF33BC2A8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5" y="349527"/>
            <a:ext cx="2570922" cy="5130881"/>
          </a:xfrm>
          <a:prstGeom prst="rect">
            <a:avLst/>
          </a:prstGeom>
        </p:spPr>
      </p:pic>
      <p:pic>
        <p:nvPicPr>
          <p:cNvPr id="9" name="Picture 2" descr="P:\Users\v.lobchenko\ROTEX\COMMON\Products\Categories\Блендеры Миксеры Соковыжималки\NINGBO KITCHEN\Info\ARTWORKS\PHOTO\Photo Potato Masher.jpg">
            <a:extLst>
              <a:ext uri="{FF2B5EF4-FFF2-40B4-BE49-F238E27FC236}">
                <a16:creationId xmlns:a16="http://schemas.microsoft.com/office/drawing/2014/main" id="{3FF8FC2A-2307-4EEC-BC8A-E691542F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097" y="2824307"/>
            <a:ext cx="960608" cy="23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89657-2818-4195-9913-D502C9F72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31" y="2517913"/>
            <a:ext cx="1262594" cy="2768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4439EA-EC5B-497E-AAB9-57A075BF3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315" y="2929036"/>
            <a:ext cx="1875453" cy="2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621</Words>
  <Application>Microsoft Office PowerPoint</Application>
  <PresentationFormat>Широкоэкранный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</vt:lpstr>
      <vt:lpstr>Montserrat Bold</vt:lpstr>
      <vt:lpstr>Тема Office</vt:lpstr>
      <vt:lpstr>БЛЕНДЕРИ (з оновленою комплектацією)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299</cp:revision>
  <dcterms:created xsi:type="dcterms:W3CDTF">2019-02-20T15:38:26Z</dcterms:created>
  <dcterms:modified xsi:type="dcterms:W3CDTF">2020-11-06T08:44:58Z</dcterms:modified>
</cp:coreProperties>
</file>