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67" r:id="rId2"/>
    <p:sldId id="304" r:id="rId3"/>
    <p:sldId id="314" r:id="rId4"/>
    <p:sldId id="315" r:id="rId5"/>
    <p:sldId id="297" r:id="rId6"/>
    <p:sldId id="305" r:id="rId7"/>
    <p:sldId id="307" r:id="rId8"/>
    <p:sldId id="308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D00"/>
    <a:srgbClr val="FFC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8" autoAdjust="0"/>
    <p:restoredTop sz="86420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36" y="6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15DB-47A4-48B6-A9B3-101387BF1DE0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E5BC-C379-4530-AF60-A13CD8905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2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2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6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11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5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7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4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2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2" r:id="rId5"/>
    <p:sldLayoutId id="2147483651" r:id="rId6"/>
    <p:sldLayoutId id="2147483664" r:id="rId7"/>
    <p:sldLayoutId id="2147483657" r:id="rId8"/>
    <p:sldLayoutId id="2147483656" r:id="rId9"/>
    <p:sldLayoutId id="2147483662" r:id="rId10"/>
    <p:sldLayoutId id="21474836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jpeg"/><Relationship Id="rId11" Type="http://schemas.openxmlformats.org/officeDocument/2006/relationships/image" Target="../media/image11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jpe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7.png"/><Relationship Id="rId3" Type="http://schemas.openxmlformats.org/officeDocument/2006/relationships/image" Target="../media/image26.jpeg"/><Relationship Id="rId7" Type="http://schemas.openxmlformats.org/officeDocument/2006/relationships/image" Target="../media/image22.jpeg"/><Relationship Id="rId12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jpeg"/><Relationship Id="rId11" Type="http://schemas.openxmlformats.org/officeDocument/2006/relationships/image" Target="../media/image25.png"/><Relationship Id="rId5" Type="http://schemas.openxmlformats.org/officeDocument/2006/relationships/image" Target="../media/image14.png"/><Relationship Id="rId10" Type="http://schemas.microsoft.com/office/2007/relationships/hdphoto" Target="../media/hdphoto1.wdp"/><Relationship Id="rId4" Type="http://schemas.openxmlformats.org/officeDocument/2006/relationships/image" Target="../media/image27.png"/><Relationship Id="rId9" Type="http://schemas.openxmlformats.org/officeDocument/2006/relationships/image" Target="../media/image30.pn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sale@rotex.net.u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26D9421-A23A-4E78-8B17-DB652A6F2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719" y="2531510"/>
            <a:ext cx="9227942" cy="3200924"/>
          </a:xfrm>
        </p:spPr>
        <p:txBody>
          <a:bodyPr>
            <a:normAutofit/>
          </a:bodyPr>
          <a:lstStyle/>
          <a:p>
            <a:r>
              <a:rPr lang="ru-RU" dirty="0"/>
              <a:t>БЛЕНДЕРИ</a:t>
            </a:r>
            <a:r>
              <a:rPr lang="en-US" dirty="0"/>
              <a:t> RTB8 </a:t>
            </a:r>
            <a:r>
              <a:rPr lang="uk-UA" dirty="0"/>
              <a:t>серії</a:t>
            </a:r>
            <a:br>
              <a:rPr lang="ru-RU" dirty="0"/>
            </a:br>
            <a:r>
              <a:rPr lang="ru-RU" dirty="0"/>
              <a:t>(з </a:t>
            </a:r>
            <a:r>
              <a:rPr lang="ru-RU" dirty="0" err="1"/>
              <a:t>оновленою</a:t>
            </a:r>
            <a:r>
              <a:rPr lang="ru-RU" dirty="0"/>
              <a:t> </a:t>
            </a:r>
            <a:r>
              <a:rPr lang="ru-RU" dirty="0" err="1"/>
              <a:t>комплектац</a:t>
            </a:r>
            <a:r>
              <a:rPr lang="uk-UA" dirty="0" err="1"/>
              <a:t>ією</a:t>
            </a:r>
            <a:r>
              <a:rPr lang="uk-UA" dirty="0"/>
              <a:t>)</a:t>
            </a:r>
            <a:br>
              <a:rPr lang="ru-RU" sz="2800" dirty="0"/>
            </a:br>
            <a:br>
              <a:rPr lang="uk-UA" dirty="0"/>
            </a:br>
            <a:endParaRPr lang="en-US" sz="4000" dirty="0"/>
          </a:p>
        </p:txBody>
      </p:sp>
      <p:pic>
        <p:nvPicPr>
          <p:cNvPr id="3" name="Picture 2" descr="C:\Users\o.kudriavtseva\Desktop\Rotex\Пиар\Награды\Вибір споживача 2019 ТМ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6443" y="519274"/>
            <a:ext cx="2073420" cy="2074311"/>
          </a:xfrm>
          <a:prstGeom prst="rect">
            <a:avLst/>
          </a:prstGeom>
          <a:noFill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E33CB57-09C0-4164-BCCF-301406C89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747" y="581349"/>
            <a:ext cx="2219136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12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DEE33C-CC82-432B-A963-61D60A94C3A6}"/>
              </a:ext>
            </a:extLst>
          </p:cNvPr>
          <p:cNvSpPr txBox="1"/>
          <p:nvPr/>
        </p:nvSpPr>
        <p:spPr>
          <a:xfrm>
            <a:off x="1563238" y="1126435"/>
            <a:ext cx="90655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2800" b="1" dirty="0"/>
          </a:p>
          <a:p>
            <a:pPr algn="ctr"/>
            <a:r>
              <a:rPr lang="uk-UA" sz="2800" dirty="0"/>
              <a:t>Ще більше можливостей в </a:t>
            </a:r>
            <a:r>
              <a:rPr lang="uk-UA" sz="2800" dirty="0" err="1"/>
              <a:t>блендерах</a:t>
            </a:r>
            <a:r>
              <a:rPr lang="uk-UA" sz="2800" dirty="0"/>
              <a:t> </a:t>
            </a:r>
            <a:r>
              <a:rPr lang="en-GB" sz="2800" dirty="0" err="1"/>
              <a:t>Rotex</a:t>
            </a:r>
            <a:r>
              <a:rPr lang="en-GB" sz="2800" dirty="0"/>
              <a:t>! </a:t>
            </a:r>
          </a:p>
          <a:p>
            <a:pPr algn="ctr"/>
            <a:endParaRPr lang="uk-UA" sz="2800" b="1" dirty="0"/>
          </a:p>
          <a:p>
            <a:pPr algn="ctr"/>
            <a:r>
              <a:rPr lang="uk-UA" sz="2800" b="1" dirty="0"/>
              <a:t>До моделей </a:t>
            </a:r>
            <a:r>
              <a:rPr lang="en-US" sz="2800" b="1" dirty="0"/>
              <a:t>RTB807-B, </a:t>
            </a:r>
            <a:r>
              <a:rPr lang="en-GB" sz="2800" b="1" dirty="0"/>
              <a:t>RTB8</a:t>
            </a:r>
            <a:r>
              <a:rPr lang="uk-UA" sz="2800" b="1" dirty="0"/>
              <a:t>3</a:t>
            </a:r>
            <a:r>
              <a:rPr lang="en-GB" sz="2800" b="1" dirty="0"/>
              <a:t>0-B</a:t>
            </a:r>
            <a:r>
              <a:rPr lang="uk-UA" sz="2800" b="1" dirty="0"/>
              <a:t> та </a:t>
            </a:r>
            <a:r>
              <a:rPr lang="en-GB" sz="2800" b="1" dirty="0"/>
              <a:t>RTB890-B</a:t>
            </a:r>
            <a:r>
              <a:rPr lang="uk-UA" sz="2800" b="1" dirty="0"/>
              <a:t> доданий – спінювач  молока</a:t>
            </a:r>
            <a:r>
              <a:rPr lang="en-GB" sz="2800" b="1" dirty="0"/>
              <a:t>.</a:t>
            </a:r>
          </a:p>
          <a:p>
            <a:pPr algn="ctr"/>
            <a:endParaRPr lang="en-GB" sz="2800" b="1" dirty="0"/>
          </a:p>
          <a:p>
            <a:pPr algn="ctr"/>
            <a:r>
              <a:rPr lang="uk-UA" sz="2800" b="1" dirty="0" err="1"/>
              <a:t>Длявсіх</a:t>
            </a:r>
            <a:r>
              <a:rPr lang="uk-UA" sz="2800" b="1" dirty="0"/>
              <a:t> моделей </a:t>
            </a:r>
            <a:r>
              <a:rPr lang="en-US" sz="2800" b="1" dirty="0"/>
              <a:t>RTB8 </a:t>
            </a:r>
            <a:r>
              <a:rPr lang="uk-UA" sz="2800" b="1" dirty="0"/>
              <a:t>серії – лезо </a:t>
            </a:r>
            <a:r>
              <a:rPr lang="uk-UA" sz="2800" b="1" dirty="0" err="1"/>
              <a:t>блендера</a:t>
            </a:r>
            <a:r>
              <a:rPr lang="uk-UA" sz="2800" b="1" dirty="0"/>
              <a:t> з титановим покриттям</a:t>
            </a:r>
            <a:endParaRPr lang="en-GB" sz="2800" b="1" dirty="0"/>
          </a:p>
          <a:p>
            <a:pPr algn="ctr"/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2936613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 txBox="1">
            <a:spLocks/>
          </p:cNvSpPr>
          <p:nvPr/>
        </p:nvSpPr>
        <p:spPr>
          <a:xfrm>
            <a:off x="592807" y="1098687"/>
            <a:ext cx="5741318" cy="4992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fontAlgn="b"/>
            <a:r>
              <a:rPr lang="ru-RU" b="1" dirty="0"/>
              <a:t>Характеристики: </a:t>
            </a:r>
          </a:p>
          <a:p>
            <a:pPr fontAlgn="b"/>
            <a:endParaRPr lang="uk-UA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b="1" dirty="0" err="1"/>
              <a:t>Потужність</a:t>
            </a:r>
            <a:r>
              <a:rPr lang="ru-RU" b="1" dirty="0"/>
              <a:t> 1000 Вт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dirty="0"/>
              <a:t>2 </a:t>
            </a:r>
            <a:r>
              <a:rPr lang="ru-RU" dirty="0" err="1"/>
              <a:t>швидкісних</a:t>
            </a:r>
            <a:r>
              <a:rPr lang="ru-RU" dirty="0"/>
              <a:t> </a:t>
            </a:r>
            <a:r>
              <a:rPr lang="ru-RU" dirty="0" err="1"/>
              <a:t>режими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endParaRPr lang="ru-RU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dirty="0"/>
              <a:t>Регулятор </a:t>
            </a:r>
            <a:r>
              <a:rPr lang="ru-RU" dirty="0" err="1"/>
              <a:t>швидкості</a:t>
            </a:r>
            <a:r>
              <a:rPr lang="ru-RU" dirty="0"/>
              <a:t> на </a:t>
            </a:r>
            <a:r>
              <a:rPr lang="ru-RU" dirty="0" err="1"/>
              <a:t>корпусі</a:t>
            </a:r>
            <a:endParaRPr lang="ru-RU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b="1" dirty="0" err="1"/>
              <a:t>Ніж</a:t>
            </a:r>
            <a:r>
              <a:rPr lang="ru-RU" b="1" dirty="0"/>
              <a:t> з </a:t>
            </a:r>
            <a:r>
              <a:rPr lang="ru-RU" b="1" dirty="0" err="1"/>
              <a:t>нержавіючої</a:t>
            </a:r>
            <a:r>
              <a:rPr lang="ru-RU" b="1" dirty="0"/>
              <a:t> </a:t>
            </a:r>
            <a:r>
              <a:rPr lang="ru-RU" b="1" dirty="0" err="1"/>
              <a:t>сталі</a:t>
            </a:r>
            <a:r>
              <a:rPr lang="ru-RU" b="1" dirty="0"/>
              <a:t> з </a:t>
            </a:r>
            <a:r>
              <a:rPr lang="ru-RU" b="1" dirty="0" err="1"/>
              <a:t>титановим</a:t>
            </a:r>
            <a:r>
              <a:rPr lang="ru-RU" b="1" dirty="0"/>
              <a:t> </a:t>
            </a:r>
            <a:r>
              <a:rPr lang="ru-RU" b="1" dirty="0" err="1"/>
              <a:t>покриттям</a:t>
            </a:r>
            <a:endParaRPr lang="ru-RU" b="1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dirty="0" err="1"/>
              <a:t>Пластиковий</a:t>
            </a:r>
            <a:r>
              <a:rPr lang="ru-RU" dirty="0"/>
              <a:t> корпус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знімною</a:t>
            </a:r>
            <a:r>
              <a:rPr lang="ru-RU" dirty="0"/>
              <a:t> ногою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b="1" dirty="0"/>
              <a:t>Нога з </a:t>
            </a:r>
            <a:r>
              <a:rPr lang="ru-RU" b="1" dirty="0" err="1"/>
              <a:t>нержавіючої</a:t>
            </a:r>
            <a:r>
              <a:rPr lang="ru-RU" b="1" dirty="0"/>
              <a:t> </a:t>
            </a:r>
            <a:r>
              <a:rPr lang="ru-RU" b="1" dirty="0" err="1"/>
              <a:t>сталі</a:t>
            </a:r>
            <a:endParaRPr lang="ru-RU" b="1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dirty="0"/>
              <a:t>Петля для </a:t>
            </a:r>
            <a:r>
              <a:rPr lang="ru-RU" dirty="0" err="1"/>
              <a:t>підвішування</a:t>
            </a:r>
            <a:endParaRPr lang="ru-RU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b="1" dirty="0" err="1"/>
              <a:t>Комплектація</a:t>
            </a:r>
            <a:r>
              <a:rPr lang="ru-RU" b="1" dirty="0"/>
              <a:t>: </a:t>
            </a:r>
            <a:r>
              <a:rPr lang="ru-RU" dirty="0" err="1"/>
              <a:t>мірний</a:t>
            </a:r>
            <a:r>
              <a:rPr lang="ru-RU" dirty="0"/>
              <a:t> стакан 0,6 л, </a:t>
            </a:r>
            <a:r>
              <a:rPr lang="ru-RU" dirty="0" err="1"/>
              <a:t>віночок</a:t>
            </a:r>
            <a:r>
              <a:rPr lang="ru-RU" dirty="0"/>
              <a:t> з нерж. </a:t>
            </a:r>
            <a:r>
              <a:rPr lang="ru-RU" dirty="0" err="1"/>
              <a:t>сталі</a:t>
            </a:r>
            <a:r>
              <a:rPr lang="ru-RU" dirty="0"/>
              <a:t>, насадка для пюре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592807" y="349527"/>
            <a:ext cx="1826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RTB8</a:t>
            </a:r>
            <a:r>
              <a:rPr lang="uk-UA" sz="3200" b="1" dirty="0">
                <a:solidFill>
                  <a:srgbClr val="000000"/>
                </a:solidFill>
              </a:rPr>
              <a:t>05</a:t>
            </a:r>
            <a:r>
              <a:rPr lang="en-US" sz="3200" b="1" dirty="0">
                <a:solidFill>
                  <a:srgbClr val="000000"/>
                </a:solidFill>
              </a:rPr>
              <a:t>-B</a:t>
            </a:r>
            <a:endParaRPr lang="uk-UA" sz="32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416F0A-9FC8-42A5-9BC1-2095EB6D2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293" y="775281"/>
            <a:ext cx="4327731" cy="432773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87CA87-DBD3-44F8-8F1C-0E8AEC772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2619" y="4988274"/>
            <a:ext cx="1514151" cy="85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22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 txBox="1">
            <a:spLocks/>
          </p:cNvSpPr>
          <p:nvPr/>
        </p:nvSpPr>
        <p:spPr>
          <a:xfrm>
            <a:off x="592807" y="1098687"/>
            <a:ext cx="5741318" cy="4992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fontAlgn="b"/>
            <a:r>
              <a:rPr lang="ru-RU" b="1" dirty="0"/>
              <a:t>Характеристики: </a:t>
            </a:r>
          </a:p>
          <a:p>
            <a:pPr fontAlgn="b"/>
            <a:endParaRPr lang="uk-UA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b="1" dirty="0" err="1"/>
              <a:t>Потужність</a:t>
            </a:r>
            <a:r>
              <a:rPr lang="ru-RU" b="1" dirty="0"/>
              <a:t> 1000 Вт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dirty="0"/>
              <a:t>2 </a:t>
            </a:r>
            <a:r>
              <a:rPr lang="ru-RU" dirty="0" err="1"/>
              <a:t>швидкісних</a:t>
            </a:r>
            <a:r>
              <a:rPr lang="ru-RU" dirty="0"/>
              <a:t> </a:t>
            </a:r>
            <a:r>
              <a:rPr lang="ru-RU" dirty="0" err="1"/>
              <a:t>режими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endParaRPr lang="ru-RU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dirty="0"/>
              <a:t>Регулятор </a:t>
            </a:r>
            <a:r>
              <a:rPr lang="ru-RU" dirty="0" err="1"/>
              <a:t>швидкості</a:t>
            </a:r>
            <a:r>
              <a:rPr lang="ru-RU" dirty="0"/>
              <a:t> на </a:t>
            </a:r>
            <a:r>
              <a:rPr lang="ru-RU" dirty="0" err="1"/>
              <a:t>корпусі</a:t>
            </a:r>
            <a:endParaRPr lang="ru-RU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b="1" dirty="0" err="1"/>
              <a:t>Ніж</a:t>
            </a:r>
            <a:r>
              <a:rPr lang="ru-RU" b="1" dirty="0"/>
              <a:t> з </a:t>
            </a:r>
            <a:r>
              <a:rPr lang="ru-RU" b="1" dirty="0" err="1"/>
              <a:t>нержавіючої</a:t>
            </a:r>
            <a:r>
              <a:rPr lang="ru-RU" b="1" dirty="0"/>
              <a:t> </a:t>
            </a:r>
            <a:r>
              <a:rPr lang="ru-RU" b="1" dirty="0" err="1"/>
              <a:t>сталі</a:t>
            </a:r>
            <a:r>
              <a:rPr lang="ru-RU" b="1" dirty="0"/>
              <a:t> з </a:t>
            </a:r>
            <a:r>
              <a:rPr lang="ru-RU" b="1" dirty="0" err="1"/>
              <a:t>титановим</a:t>
            </a:r>
            <a:r>
              <a:rPr lang="ru-RU" b="1" dirty="0"/>
              <a:t> </a:t>
            </a:r>
            <a:r>
              <a:rPr lang="ru-RU" b="1" dirty="0" err="1"/>
              <a:t>покриттям</a:t>
            </a:r>
            <a:endParaRPr lang="ru-RU" b="1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dirty="0" err="1"/>
              <a:t>Пластиковий</a:t>
            </a:r>
            <a:r>
              <a:rPr lang="ru-RU" dirty="0"/>
              <a:t> корпус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знімною</a:t>
            </a:r>
            <a:r>
              <a:rPr lang="ru-RU" dirty="0"/>
              <a:t> ногою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b="1" dirty="0"/>
              <a:t>Нога з </a:t>
            </a:r>
            <a:r>
              <a:rPr lang="ru-RU" b="1" dirty="0" err="1"/>
              <a:t>нержавіючої</a:t>
            </a:r>
            <a:r>
              <a:rPr lang="ru-RU" b="1" dirty="0"/>
              <a:t> </a:t>
            </a:r>
            <a:r>
              <a:rPr lang="ru-RU" b="1" dirty="0" err="1"/>
              <a:t>сталі</a:t>
            </a:r>
            <a:endParaRPr lang="ru-RU" b="1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dirty="0"/>
              <a:t>Петля для </a:t>
            </a:r>
            <a:r>
              <a:rPr lang="ru-RU" dirty="0" err="1"/>
              <a:t>підвішування</a:t>
            </a:r>
            <a:endParaRPr lang="ru-RU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b="1" dirty="0" err="1"/>
              <a:t>Комплектація</a:t>
            </a:r>
            <a:r>
              <a:rPr lang="ru-RU" b="1" dirty="0"/>
              <a:t>: чаша з </a:t>
            </a:r>
            <a:r>
              <a:rPr lang="ru-RU" b="1" dirty="0" err="1"/>
              <a:t>подрібнювачем</a:t>
            </a:r>
            <a:r>
              <a:rPr lang="ru-RU" b="1" dirty="0"/>
              <a:t> 0,4 л, </a:t>
            </a:r>
            <a:r>
              <a:rPr lang="ru-RU" dirty="0" err="1"/>
              <a:t>мірний</a:t>
            </a:r>
            <a:r>
              <a:rPr lang="ru-RU" dirty="0"/>
              <a:t> стакан 0,6 л, </a:t>
            </a:r>
            <a:r>
              <a:rPr lang="ru-RU" dirty="0" err="1"/>
              <a:t>віночок</a:t>
            </a:r>
            <a:r>
              <a:rPr lang="ru-RU" dirty="0"/>
              <a:t> з нерж. </a:t>
            </a:r>
            <a:r>
              <a:rPr lang="ru-RU" dirty="0" err="1"/>
              <a:t>сталі</a:t>
            </a:r>
            <a:r>
              <a:rPr lang="ru-RU" dirty="0"/>
              <a:t>, насадка для пюре, </a:t>
            </a:r>
            <a:r>
              <a:rPr lang="ru-RU" dirty="0" err="1"/>
              <a:t>спінювач</a:t>
            </a:r>
            <a:r>
              <a:rPr lang="ru-RU" dirty="0"/>
              <a:t> молока 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592807" y="349527"/>
            <a:ext cx="1826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RTB8</a:t>
            </a:r>
            <a:r>
              <a:rPr lang="uk-UA" sz="3200" b="1" dirty="0">
                <a:solidFill>
                  <a:srgbClr val="000000"/>
                </a:solidFill>
              </a:rPr>
              <a:t>07</a:t>
            </a:r>
            <a:r>
              <a:rPr lang="en-US" sz="3200" b="1" dirty="0">
                <a:solidFill>
                  <a:srgbClr val="000000"/>
                </a:solidFill>
              </a:rPr>
              <a:t>-B</a:t>
            </a:r>
            <a:endParaRPr lang="uk-UA" sz="32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87CA87-DBD3-44F8-8F1C-0E8AEC772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399" y="5338759"/>
            <a:ext cx="1203758" cy="68164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AA0477-C4ED-484F-BB79-EFADF1724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123" y="641914"/>
            <a:ext cx="4696845" cy="469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27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 txBox="1">
            <a:spLocks/>
          </p:cNvSpPr>
          <p:nvPr/>
        </p:nvSpPr>
        <p:spPr>
          <a:xfrm>
            <a:off x="592807" y="1098687"/>
            <a:ext cx="5741318" cy="4992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fontAlgn="b"/>
            <a:r>
              <a:rPr lang="ru-RU" b="1" dirty="0"/>
              <a:t>Характеристики: </a:t>
            </a:r>
          </a:p>
          <a:p>
            <a:pPr fontAlgn="b"/>
            <a:endParaRPr lang="uk-UA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b="1" dirty="0" err="1"/>
              <a:t>Потужність</a:t>
            </a:r>
            <a:r>
              <a:rPr lang="ru-RU" b="1" dirty="0"/>
              <a:t> 1000 Вт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dirty="0"/>
              <a:t>2 </a:t>
            </a:r>
            <a:r>
              <a:rPr lang="ru-RU" dirty="0" err="1"/>
              <a:t>швидкісних</a:t>
            </a:r>
            <a:r>
              <a:rPr lang="ru-RU" dirty="0"/>
              <a:t> </a:t>
            </a:r>
            <a:r>
              <a:rPr lang="ru-RU" dirty="0" err="1"/>
              <a:t>режими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endParaRPr lang="ru-RU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dirty="0"/>
              <a:t>Регулятор </a:t>
            </a:r>
            <a:r>
              <a:rPr lang="ru-RU" dirty="0" err="1"/>
              <a:t>швидкості</a:t>
            </a:r>
            <a:r>
              <a:rPr lang="ru-RU" dirty="0"/>
              <a:t> на </a:t>
            </a:r>
            <a:r>
              <a:rPr lang="ru-RU" dirty="0" err="1"/>
              <a:t>корпусі</a:t>
            </a:r>
            <a:endParaRPr lang="ru-RU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b="1" dirty="0" err="1"/>
              <a:t>Ніж</a:t>
            </a:r>
            <a:r>
              <a:rPr lang="ru-RU" b="1" dirty="0"/>
              <a:t> з нерж. </a:t>
            </a:r>
            <a:r>
              <a:rPr lang="ru-RU" b="1" dirty="0" err="1"/>
              <a:t>сталі</a:t>
            </a:r>
            <a:r>
              <a:rPr lang="ru-RU" b="1" dirty="0"/>
              <a:t> з </a:t>
            </a:r>
            <a:r>
              <a:rPr lang="ru-RU" b="1" dirty="0" err="1"/>
              <a:t>титановим</a:t>
            </a:r>
            <a:r>
              <a:rPr lang="ru-RU" b="1" dirty="0"/>
              <a:t> </a:t>
            </a:r>
            <a:r>
              <a:rPr lang="ru-RU" b="1" dirty="0" err="1"/>
              <a:t>покриттям</a:t>
            </a:r>
            <a:endParaRPr lang="ru-RU" b="1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dirty="0" err="1"/>
              <a:t>Пластиковий</a:t>
            </a:r>
            <a:r>
              <a:rPr lang="ru-RU" dirty="0"/>
              <a:t> корпус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знімною</a:t>
            </a:r>
            <a:r>
              <a:rPr lang="ru-RU" dirty="0"/>
              <a:t> ногою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b="1" dirty="0"/>
              <a:t>Нога з нерж. </a:t>
            </a:r>
            <a:r>
              <a:rPr lang="ru-RU" b="1" dirty="0" err="1"/>
              <a:t>сталі</a:t>
            </a:r>
            <a:endParaRPr lang="ru-RU" b="1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dirty="0"/>
              <a:t>Петля для </a:t>
            </a:r>
            <a:r>
              <a:rPr lang="ru-RU" dirty="0" err="1"/>
              <a:t>підвішування</a:t>
            </a:r>
            <a:endParaRPr lang="ru-RU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b="1" dirty="0" err="1"/>
              <a:t>Комплектація</a:t>
            </a:r>
            <a:r>
              <a:rPr lang="ru-RU" b="1" dirty="0"/>
              <a:t>: </a:t>
            </a:r>
            <a:r>
              <a:rPr lang="ru-RU" dirty="0"/>
              <a:t>чаша з </a:t>
            </a:r>
            <a:r>
              <a:rPr lang="ru-RU" dirty="0" err="1"/>
              <a:t>подрібнювачем</a:t>
            </a:r>
            <a:r>
              <a:rPr lang="ru-RU" dirty="0"/>
              <a:t> 1,75 л, </a:t>
            </a:r>
            <a:r>
              <a:rPr lang="ru-RU" dirty="0" err="1"/>
              <a:t>мірний</a:t>
            </a:r>
            <a:r>
              <a:rPr lang="ru-RU" dirty="0"/>
              <a:t> стакан 0,6 л, </a:t>
            </a:r>
            <a:r>
              <a:rPr lang="ru-RU" dirty="0" err="1"/>
              <a:t>віночок</a:t>
            </a:r>
            <a:r>
              <a:rPr lang="ru-RU" dirty="0"/>
              <a:t> з нерж. </a:t>
            </a:r>
            <a:r>
              <a:rPr lang="ru-RU" dirty="0" err="1"/>
              <a:t>сталі</a:t>
            </a:r>
            <a:r>
              <a:rPr lang="ru-RU" dirty="0"/>
              <a:t>, терка для </a:t>
            </a:r>
            <a:r>
              <a:rPr lang="ru-RU" dirty="0" err="1"/>
              <a:t>дерунів</a:t>
            </a:r>
            <a:r>
              <a:rPr lang="ru-RU" dirty="0"/>
              <a:t>, два </a:t>
            </a:r>
            <a:r>
              <a:rPr lang="ru-RU" dirty="0" err="1"/>
              <a:t>двосторонніх</a:t>
            </a:r>
            <a:r>
              <a:rPr lang="ru-RU" dirty="0"/>
              <a:t> диска для </a:t>
            </a:r>
            <a:r>
              <a:rPr lang="ru-RU" dirty="0" err="1"/>
              <a:t>грубої</a:t>
            </a:r>
            <a:r>
              <a:rPr lang="ru-RU" dirty="0"/>
              <a:t> і </a:t>
            </a:r>
            <a:r>
              <a:rPr lang="ru-RU" dirty="0" err="1"/>
              <a:t>дрібної</a:t>
            </a:r>
            <a:r>
              <a:rPr lang="ru-RU" dirty="0"/>
              <a:t> </a:t>
            </a:r>
            <a:r>
              <a:rPr lang="ru-RU" dirty="0" err="1"/>
              <a:t>нарізки</a:t>
            </a:r>
            <a:r>
              <a:rPr lang="ru-RU" dirty="0"/>
              <a:t> та </a:t>
            </a:r>
            <a:r>
              <a:rPr lang="ru-RU" dirty="0" err="1"/>
              <a:t>подрібнення</a:t>
            </a:r>
            <a:r>
              <a:rPr lang="ru-RU" dirty="0"/>
              <a:t> </a:t>
            </a:r>
            <a:r>
              <a:rPr lang="ru-RU" dirty="0" err="1"/>
              <a:t>овочів</a:t>
            </a:r>
            <a:r>
              <a:rPr lang="ru-RU" dirty="0"/>
              <a:t> і </a:t>
            </a:r>
            <a:r>
              <a:rPr lang="ru-RU" dirty="0" err="1"/>
              <a:t>фруктів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592807" y="349527"/>
            <a:ext cx="1826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RTB810-B</a:t>
            </a:r>
            <a:endParaRPr lang="uk-UA" sz="32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1255EC-8D53-4DB0-A17B-86A3A6DA4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801" y="4906871"/>
            <a:ext cx="1207113" cy="68281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28FB6D-04A9-419A-A384-9F9D73D73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9637" y="456593"/>
            <a:ext cx="4253129" cy="425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 txBox="1">
            <a:spLocks/>
          </p:cNvSpPr>
          <p:nvPr/>
        </p:nvSpPr>
        <p:spPr>
          <a:xfrm>
            <a:off x="592805" y="932793"/>
            <a:ext cx="6112795" cy="4992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fontAlgn="b"/>
            <a:r>
              <a:rPr lang="ru-RU" b="1" dirty="0"/>
              <a:t>Характеристики: </a:t>
            </a:r>
          </a:p>
          <a:p>
            <a:pPr fontAlgn="b"/>
            <a:endParaRPr lang="uk-UA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b="1" dirty="0" err="1"/>
              <a:t>Потужність</a:t>
            </a:r>
            <a:r>
              <a:rPr lang="ru-RU" b="1" dirty="0"/>
              <a:t> 1000 Вт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dirty="0"/>
              <a:t>2 </a:t>
            </a:r>
            <a:r>
              <a:rPr lang="ru-RU" dirty="0" err="1"/>
              <a:t>швидкісних</a:t>
            </a:r>
            <a:r>
              <a:rPr lang="ru-RU" dirty="0"/>
              <a:t> режиму </a:t>
            </a:r>
            <a:r>
              <a:rPr lang="ru-RU" dirty="0" err="1"/>
              <a:t>роботи</a:t>
            </a:r>
            <a:endParaRPr lang="ru-RU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dirty="0"/>
              <a:t>Регулятор </a:t>
            </a:r>
            <a:r>
              <a:rPr lang="ru-RU" dirty="0" err="1"/>
              <a:t>швидкості</a:t>
            </a:r>
            <a:r>
              <a:rPr lang="ru-RU" dirty="0"/>
              <a:t> на </a:t>
            </a:r>
            <a:r>
              <a:rPr lang="ru-RU" dirty="0" err="1"/>
              <a:t>корпусі</a:t>
            </a:r>
            <a:endParaRPr lang="ru-RU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b="1" dirty="0" err="1"/>
              <a:t>Ніж</a:t>
            </a:r>
            <a:r>
              <a:rPr lang="ru-RU" b="1" dirty="0"/>
              <a:t> з нерж. </a:t>
            </a:r>
            <a:r>
              <a:rPr lang="ru-RU" b="1" dirty="0" err="1"/>
              <a:t>сталі</a:t>
            </a:r>
            <a:r>
              <a:rPr lang="ru-RU" b="1" dirty="0"/>
              <a:t> з </a:t>
            </a:r>
            <a:r>
              <a:rPr lang="ru-RU" b="1" dirty="0" err="1"/>
              <a:t>титановим</a:t>
            </a:r>
            <a:r>
              <a:rPr lang="ru-RU" b="1" dirty="0"/>
              <a:t> </a:t>
            </a:r>
            <a:r>
              <a:rPr lang="ru-RU" b="1" dirty="0" err="1"/>
              <a:t>покриттям</a:t>
            </a:r>
            <a:r>
              <a:rPr lang="ru-RU" b="1" dirty="0"/>
              <a:t> 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dirty="0" err="1"/>
              <a:t>Пластиковий</a:t>
            </a:r>
            <a:r>
              <a:rPr lang="ru-RU" dirty="0"/>
              <a:t> корпус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знімною</a:t>
            </a:r>
            <a:r>
              <a:rPr lang="ru-RU" dirty="0"/>
              <a:t> ногою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b="1" dirty="0"/>
              <a:t>Нога з нерж. </a:t>
            </a:r>
            <a:r>
              <a:rPr lang="ru-RU" b="1" dirty="0" err="1"/>
              <a:t>сталі</a:t>
            </a:r>
            <a:endParaRPr lang="ru-RU" b="1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dirty="0"/>
              <a:t>Петля для </a:t>
            </a:r>
            <a:r>
              <a:rPr lang="ru-RU" dirty="0" err="1"/>
              <a:t>підвішування</a:t>
            </a:r>
            <a:endParaRPr lang="ru-RU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b="1" dirty="0" err="1"/>
              <a:t>Комплектація</a:t>
            </a:r>
            <a:r>
              <a:rPr lang="ru-RU" b="1" dirty="0"/>
              <a:t>: </a:t>
            </a:r>
            <a:r>
              <a:rPr lang="ru-RU" dirty="0"/>
              <a:t>чаша з </a:t>
            </a:r>
            <a:r>
              <a:rPr lang="ru-RU" dirty="0" err="1"/>
              <a:t>подрібнювачем</a:t>
            </a:r>
            <a:r>
              <a:rPr lang="ru-RU" dirty="0"/>
              <a:t> 1,75 л, </a:t>
            </a:r>
            <a:r>
              <a:rPr lang="ru-RU" dirty="0" err="1"/>
              <a:t>мірний</a:t>
            </a:r>
            <a:r>
              <a:rPr lang="ru-RU" dirty="0"/>
              <a:t> стакан 0,6 л, </a:t>
            </a:r>
            <a:r>
              <a:rPr lang="ru-RU" dirty="0" err="1"/>
              <a:t>віночок</a:t>
            </a:r>
            <a:r>
              <a:rPr lang="ru-RU" dirty="0"/>
              <a:t> з нерж. </a:t>
            </a:r>
            <a:r>
              <a:rPr lang="ru-RU" dirty="0" err="1"/>
              <a:t>сталі</a:t>
            </a:r>
            <a:r>
              <a:rPr lang="ru-RU" dirty="0"/>
              <a:t>, терка для </a:t>
            </a:r>
            <a:r>
              <a:rPr lang="ru-RU" dirty="0" err="1"/>
              <a:t>дерунів</a:t>
            </a:r>
            <a:r>
              <a:rPr lang="ru-RU" dirty="0"/>
              <a:t>, два </a:t>
            </a:r>
            <a:r>
              <a:rPr lang="ru-RU" dirty="0" err="1"/>
              <a:t>двосторонніх</a:t>
            </a:r>
            <a:r>
              <a:rPr lang="ru-RU" dirty="0"/>
              <a:t> диска для </a:t>
            </a:r>
            <a:r>
              <a:rPr lang="ru-RU" dirty="0" err="1"/>
              <a:t>грубої</a:t>
            </a:r>
            <a:r>
              <a:rPr lang="ru-RU" dirty="0"/>
              <a:t> і </a:t>
            </a:r>
            <a:r>
              <a:rPr lang="ru-RU" dirty="0" err="1"/>
              <a:t>дрібної</a:t>
            </a:r>
            <a:r>
              <a:rPr lang="ru-RU" dirty="0"/>
              <a:t> </a:t>
            </a:r>
            <a:r>
              <a:rPr lang="ru-RU" dirty="0" err="1"/>
              <a:t>нарізки</a:t>
            </a:r>
            <a:r>
              <a:rPr lang="ru-RU" dirty="0"/>
              <a:t> та </a:t>
            </a:r>
            <a:r>
              <a:rPr lang="ru-RU" dirty="0" err="1"/>
              <a:t>подрібнення</a:t>
            </a:r>
            <a:r>
              <a:rPr lang="ru-RU" dirty="0"/>
              <a:t> </a:t>
            </a:r>
            <a:r>
              <a:rPr lang="ru-RU" dirty="0" err="1"/>
              <a:t>овочів</a:t>
            </a:r>
            <a:r>
              <a:rPr lang="ru-RU" dirty="0"/>
              <a:t> і </a:t>
            </a:r>
            <a:r>
              <a:rPr lang="ru-RU" dirty="0" err="1"/>
              <a:t>фруктів</a:t>
            </a:r>
            <a:r>
              <a:rPr lang="ru-RU" dirty="0"/>
              <a:t>. </a:t>
            </a:r>
            <a:r>
              <a:rPr lang="ru-RU" b="1" dirty="0"/>
              <a:t>Насадка для пюре. Диск для </a:t>
            </a:r>
            <a:r>
              <a:rPr lang="ru-RU" b="1" dirty="0" err="1"/>
              <a:t>нарізки</a:t>
            </a:r>
            <a:r>
              <a:rPr lang="ru-RU" b="1" dirty="0"/>
              <a:t> </a:t>
            </a:r>
            <a:r>
              <a:rPr lang="ru-RU" b="1" dirty="0" err="1"/>
              <a:t>соломкою</a:t>
            </a:r>
            <a:r>
              <a:rPr lang="ru-RU" b="1" dirty="0"/>
              <a:t>. Насадка для </a:t>
            </a:r>
            <a:r>
              <a:rPr lang="ru-RU" b="1" dirty="0" err="1"/>
              <a:t>збивання</a:t>
            </a:r>
            <a:r>
              <a:rPr lang="ru-RU" b="1" dirty="0"/>
              <a:t>. Насадка для </a:t>
            </a:r>
            <a:r>
              <a:rPr lang="ru-RU" b="1" dirty="0" err="1"/>
              <a:t>замісу</a:t>
            </a:r>
            <a:r>
              <a:rPr lang="ru-RU" b="1" dirty="0"/>
              <a:t>. </a:t>
            </a:r>
            <a:r>
              <a:rPr lang="ru-RU" b="1" dirty="0" err="1"/>
              <a:t>Спінювач</a:t>
            </a:r>
            <a:r>
              <a:rPr lang="ru-RU" b="1" dirty="0"/>
              <a:t> молока.</a:t>
            </a:r>
            <a:endParaRPr lang="uk-UA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92807" y="349527"/>
            <a:ext cx="1826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RTB8</a:t>
            </a:r>
            <a:r>
              <a:rPr lang="uk-UA" sz="3200" b="1" dirty="0">
                <a:solidFill>
                  <a:srgbClr val="000000"/>
                </a:solidFill>
              </a:rPr>
              <a:t>3</a:t>
            </a:r>
            <a:r>
              <a:rPr lang="en-US" sz="3200" b="1" dirty="0">
                <a:solidFill>
                  <a:srgbClr val="000000"/>
                </a:solidFill>
              </a:rPr>
              <a:t>0-B</a:t>
            </a:r>
            <a:endParaRPr lang="uk-UA" sz="3200" b="1" dirty="0"/>
          </a:p>
        </p:txBody>
      </p:sp>
      <p:pic>
        <p:nvPicPr>
          <p:cNvPr id="7" name="Picture 2" descr="P:\Users\v.lobchenko\Без названия.jpg">
            <a:extLst>
              <a:ext uri="{FF2B5EF4-FFF2-40B4-BE49-F238E27FC236}">
                <a16:creationId xmlns:a16="http://schemas.microsoft.com/office/drawing/2014/main" id="{9F1F2996-1CF6-46EA-A459-FD66381C7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203" y="4428608"/>
            <a:ext cx="1804987" cy="135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8" descr="[F$10]S2RV3~QJB~{`PDDFK">
            <a:extLst>
              <a:ext uri="{FF2B5EF4-FFF2-40B4-BE49-F238E27FC236}">
                <a16:creationId xmlns:a16="http://schemas.microsoft.com/office/drawing/2014/main" id="{906E1391-29D6-4289-BC70-4C1EF4270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979" y="4396149"/>
            <a:ext cx="1000125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2208H SET">
            <a:extLst>
              <a:ext uri="{FF2B5EF4-FFF2-40B4-BE49-F238E27FC236}">
                <a16:creationId xmlns:a16="http://schemas.microsoft.com/office/drawing/2014/main" id="{EDAA8275-0922-4054-B040-7CD7C2537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503" y="225948"/>
            <a:ext cx="4419345" cy="395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P:\Users\v.lobchenko\ROTEX\COMMON\Products\Categories\Блендеры Миксеры Соковыжималки\NINGBO KITCHEN\Info\ARTWORKS\PHOTO\Photo Potato Masher.jpg">
            <a:extLst>
              <a:ext uri="{FF2B5EF4-FFF2-40B4-BE49-F238E27FC236}">
                <a16:creationId xmlns:a16="http://schemas.microsoft.com/office/drawing/2014/main" id="{F107C053-43AF-4AC1-AE30-693E90D8E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112" y="4428608"/>
            <a:ext cx="55245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0C2146-36F3-4E2C-982E-5A96AF27ED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0186" y="1676400"/>
            <a:ext cx="974317" cy="1752600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2073C600-5805-48B7-9E64-C68B401ED24C}"/>
              </a:ext>
            </a:extLst>
          </p:cNvPr>
          <p:cNvSpPr/>
          <p:nvPr/>
        </p:nvSpPr>
        <p:spPr>
          <a:xfrm>
            <a:off x="4920936" y="1091625"/>
            <a:ext cx="1619250" cy="584775"/>
          </a:xfrm>
          <a:prstGeom prst="wedgeRoundRectCallout">
            <a:avLst>
              <a:gd name="adj1" fmla="val 66798"/>
              <a:gd name="adj2" fmla="val 127653"/>
              <a:gd name="adj3" fmla="val 16667"/>
            </a:avLst>
          </a:prstGeom>
          <a:solidFill>
            <a:srgbClr val="F2CD00"/>
          </a:solidFill>
          <a:ln>
            <a:solidFill>
              <a:srgbClr val="F2C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Спінювач  молока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44271B-5A1E-4E17-BB6B-F5E35469B1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733" y="3963637"/>
            <a:ext cx="1207113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64FBEC2-5628-43A2-94C7-A71162ADD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0639" y="4404933"/>
            <a:ext cx="1766411" cy="152027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 txBox="1">
            <a:spLocks/>
          </p:cNvSpPr>
          <p:nvPr/>
        </p:nvSpPr>
        <p:spPr>
          <a:xfrm>
            <a:off x="592806" y="932793"/>
            <a:ext cx="6474744" cy="4992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fontAlgn="b"/>
            <a:r>
              <a:rPr lang="ru-RU" b="1" dirty="0"/>
              <a:t>Характеристики: </a:t>
            </a:r>
          </a:p>
          <a:p>
            <a:pPr fontAlgn="b"/>
            <a:endParaRPr lang="uk-UA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b="1" dirty="0" err="1"/>
              <a:t>Потужність</a:t>
            </a:r>
            <a:r>
              <a:rPr lang="ru-RU" b="1" dirty="0"/>
              <a:t> 1000 Вт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dirty="0"/>
              <a:t>2 </a:t>
            </a:r>
            <a:r>
              <a:rPr lang="ru-RU" dirty="0" err="1"/>
              <a:t>швидкісних</a:t>
            </a:r>
            <a:r>
              <a:rPr lang="ru-RU" dirty="0"/>
              <a:t> режиму </a:t>
            </a:r>
            <a:r>
              <a:rPr lang="ru-RU" dirty="0" err="1"/>
              <a:t>роботи</a:t>
            </a:r>
            <a:endParaRPr lang="ru-RU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dirty="0"/>
              <a:t>Регулятор </a:t>
            </a:r>
            <a:r>
              <a:rPr lang="ru-RU" dirty="0" err="1"/>
              <a:t>швидкості</a:t>
            </a:r>
            <a:r>
              <a:rPr lang="ru-RU" dirty="0"/>
              <a:t> на </a:t>
            </a:r>
            <a:r>
              <a:rPr lang="ru-RU" dirty="0" err="1"/>
              <a:t>корпусі</a:t>
            </a:r>
            <a:endParaRPr lang="ru-RU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b="1" dirty="0" err="1"/>
              <a:t>Дві</a:t>
            </a:r>
            <a:r>
              <a:rPr lang="ru-RU" b="1" dirty="0"/>
              <a:t> </a:t>
            </a:r>
            <a:r>
              <a:rPr lang="ru-RU" b="1" dirty="0" err="1"/>
              <a:t>чаші</a:t>
            </a:r>
            <a:r>
              <a:rPr lang="ru-RU" b="1" dirty="0"/>
              <a:t> з </a:t>
            </a:r>
            <a:r>
              <a:rPr lang="ru-RU" b="1" dirty="0" err="1"/>
              <a:t>подрібнювачем</a:t>
            </a:r>
            <a:r>
              <a:rPr lang="ru-RU" b="1" dirty="0"/>
              <a:t> 2л та 0,4л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b="1" dirty="0" err="1"/>
              <a:t>Ніж</a:t>
            </a:r>
            <a:r>
              <a:rPr lang="ru-RU" b="1" dirty="0"/>
              <a:t> з нерж. </a:t>
            </a:r>
            <a:r>
              <a:rPr lang="ru-RU" b="1" dirty="0" err="1"/>
              <a:t>сталі</a:t>
            </a:r>
            <a:r>
              <a:rPr lang="ru-RU" b="1" dirty="0"/>
              <a:t> з </a:t>
            </a:r>
            <a:r>
              <a:rPr lang="ru-RU" b="1" dirty="0" err="1"/>
              <a:t>титановим</a:t>
            </a:r>
            <a:r>
              <a:rPr lang="ru-RU" b="1" dirty="0"/>
              <a:t> </a:t>
            </a:r>
            <a:r>
              <a:rPr lang="ru-RU" b="1" dirty="0" err="1"/>
              <a:t>покриттям</a:t>
            </a:r>
            <a:r>
              <a:rPr lang="ru-RU" b="1" dirty="0"/>
              <a:t> 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dirty="0" err="1"/>
              <a:t>Пластиковий</a:t>
            </a:r>
            <a:r>
              <a:rPr lang="ru-RU" dirty="0"/>
              <a:t> корпус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знімною</a:t>
            </a:r>
            <a:r>
              <a:rPr lang="ru-RU" dirty="0"/>
              <a:t> ногою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b="1" dirty="0"/>
              <a:t>Нога з нерж. </a:t>
            </a:r>
            <a:r>
              <a:rPr lang="ru-RU" b="1" dirty="0" err="1"/>
              <a:t>сталі</a:t>
            </a:r>
            <a:endParaRPr lang="ru-RU" b="1" dirty="0"/>
          </a:p>
          <a:p>
            <a:pPr marL="285750" indent="-285750" fontAlgn="b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Петля для </a:t>
            </a:r>
            <a:r>
              <a:rPr lang="ru-RU" dirty="0" err="1"/>
              <a:t>підвішування</a:t>
            </a:r>
            <a:endParaRPr lang="ru-RU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b="1" dirty="0" err="1"/>
              <a:t>Комплектація</a:t>
            </a:r>
            <a:r>
              <a:rPr lang="ru-RU" b="1" dirty="0"/>
              <a:t>: чаша з </a:t>
            </a:r>
            <a:r>
              <a:rPr lang="ru-RU" b="1" dirty="0" err="1"/>
              <a:t>подрібнювачем</a:t>
            </a:r>
            <a:r>
              <a:rPr lang="ru-RU" dirty="0"/>
              <a:t> </a:t>
            </a:r>
            <a:r>
              <a:rPr lang="ru-RU" b="1" dirty="0"/>
              <a:t>для </a:t>
            </a:r>
            <a:r>
              <a:rPr lang="ru-RU" b="1" dirty="0" err="1"/>
              <a:t>подрібнення</a:t>
            </a:r>
            <a:r>
              <a:rPr lang="ru-RU" b="1" dirty="0"/>
              <a:t> і </a:t>
            </a:r>
            <a:r>
              <a:rPr lang="ru-RU" b="1" dirty="0" err="1"/>
              <a:t>нарізки</a:t>
            </a:r>
            <a:r>
              <a:rPr lang="ru-RU" b="1" dirty="0"/>
              <a:t> кубиками 2 л з великим </a:t>
            </a:r>
            <a:r>
              <a:rPr lang="ru-RU" b="1" dirty="0" err="1"/>
              <a:t>лезом</a:t>
            </a:r>
            <a:r>
              <a:rPr lang="ru-RU" b="1" dirty="0"/>
              <a:t> та чаша з </a:t>
            </a:r>
            <a:r>
              <a:rPr lang="ru-RU" b="1" dirty="0" err="1"/>
              <a:t>подрібнювачем</a:t>
            </a:r>
            <a:r>
              <a:rPr lang="ru-RU" b="1" dirty="0"/>
              <a:t> 0,4 л, </a:t>
            </a:r>
            <a:r>
              <a:rPr lang="ru-RU" b="1" dirty="0" err="1"/>
              <a:t>дві</a:t>
            </a:r>
            <a:r>
              <a:rPr lang="ru-RU" b="1" dirty="0"/>
              <a:t> насадки для </a:t>
            </a:r>
            <a:r>
              <a:rPr lang="ru-RU" b="1" dirty="0" err="1"/>
              <a:t>нарізки</a:t>
            </a:r>
            <a:r>
              <a:rPr lang="ru-RU" b="1" dirty="0"/>
              <a:t> кубиками (8ммХ8мм і 11ммХ11мм), насадка для </a:t>
            </a:r>
            <a:r>
              <a:rPr lang="ru-RU" b="1" dirty="0" err="1"/>
              <a:t>нарізки</a:t>
            </a:r>
            <a:r>
              <a:rPr lang="ru-RU" b="1" dirty="0"/>
              <a:t> </a:t>
            </a:r>
            <a:r>
              <a:rPr lang="ru-RU" b="1" dirty="0" err="1"/>
              <a:t>соломкою</a:t>
            </a:r>
            <a:r>
              <a:rPr lang="ru-RU" b="1" dirty="0"/>
              <a:t>,</a:t>
            </a:r>
            <a:r>
              <a:rPr lang="ru-RU" dirty="0"/>
              <a:t> </a:t>
            </a:r>
            <a:r>
              <a:rPr lang="ru-RU" dirty="0" err="1"/>
              <a:t>мірний</a:t>
            </a:r>
            <a:r>
              <a:rPr lang="ru-RU" dirty="0"/>
              <a:t> стакан 0,6 л, </a:t>
            </a:r>
            <a:r>
              <a:rPr lang="ru-RU" dirty="0" err="1"/>
              <a:t>віночок</a:t>
            </a:r>
            <a:r>
              <a:rPr lang="ru-RU" dirty="0"/>
              <a:t> з нерж. </a:t>
            </a:r>
            <a:r>
              <a:rPr lang="ru-RU" dirty="0" err="1"/>
              <a:t>сталі</a:t>
            </a:r>
            <a:r>
              <a:rPr lang="ru-RU" dirty="0"/>
              <a:t>, </a:t>
            </a:r>
            <a:r>
              <a:rPr lang="ru-RU" b="1" dirty="0"/>
              <a:t>терка для </a:t>
            </a:r>
            <a:r>
              <a:rPr lang="ru-RU" b="1" dirty="0" err="1"/>
              <a:t>дерунів</a:t>
            </a:r>
            <a:r>
              <a:rPr lang="ru-RU" b="1" dirty="0"/>
              <a:t>,</a:t>
            </a:r>
            <a:r>
              <a:rPr lang="ru-RU" dirty="0"/>
              <a:t> </a:t>
            </a:r>
            <a:r>
              <a:rPr lang="ru-RU" dirty="0" err="1"/>
              <a:t>двосторонній</a:t>
            </a:r>
            <a:r>
              <a:rPr lang="ru-RU" dirty="0"/>
              <a:t> диск для </a:t>
            </a:r>
            <a:r>
              <a:rPr lang="ru-RU" dirty="0" err="1"/>
              <a:t>нарізки</a:t>
            </a:r>
            <a:r>
              <a:rPr lang="ru-RU" dirty="0"/>
              <a:t> та </a:t>
            </a:r>
            <a:r>
              <a:rPr lang="ru-RU" dirty="0" err="1"/>
              <a:t>подрібнення</a:t>
            </a:r>
            <a:r>
              <a:rPr lang="ru-RU" dirty="0"/>
              <a:t> </a:t>
            </a:r>
            <a:r>
              <a:rPr lang="ru-RU" dirty="0" err="1"/>
              <a:t>овочів</a:t>
            </a:r>
            <a:r>
              <a:rPr lang="ru-RU" dirty="0"/>
              <a:t> і </a:t>
            </a:r>
            <a:r>
              <a:rPr lang="ru-RU" dirty="0" err="1"/>
              <a:t>фруктів</a:t>
            </a:r>
            <a:r>
              <a:rPr lang="ru-RU" dirty="0"/>
              <a:t>, </a:t>
            </a:r>
            <a:r>
              <a:rPr lang="ru-RU" dirty="0" err="1"/>
              <a:t>тістоміс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592807" y="349527"/>
            <a:ext cx="1826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RTB8</a:t>
            </a:r>
            <a:r>
              <a:rPr lang="uk-UA" sz="3200" b="1" dirty="0">
                <a:solidFill>
                  <a:srgbClr val="000000"/>
                </a:solidFill>
              </a:rPr>
              <a:t>5</a:t>
            </a:r>
            <a:r>
              <a:rPr lang="en-US" sz="3200" b="1" dirty="0">
                <a:solidFill>
                  <a:srgbClr val="000000"/>
                </a:solidFill>
              </a:rPr>
              <a:t>0-B</a:t>
            </a:r>
            <a:endParaRPr lang="uk-UA" sz="3200" b="1" dirty="0"/>
          </a:p>
        </p:txBody>
      </p:sp>
      <p:pic>
        <p:nvPicPr>
          <p:cNvPr id="13" name="Picture 16" descr="P:\Users\v.lobchenko\ROTEX\COMMON\Products\Categories\Блендеры Миксеры Соковыжималки\NINGBO KITCHEN\Info\ARTWORKS\Photo Grill 8mm x 8mm.jpg">
            <a:extLst>
              <a:ext uri="{FF2B5EF4-FFF2-40B4-BE49-F238E27FC236}">
                <a16:creationId xmlns:a16="http://schemas.microsoft.com/office/drawing/2014/main" id="{4C80E604-440B-47FD-95A1-7CFB28572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505" y="4713340"/>
            <a:ext cx="1216293" cy="82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P:\Users\v.lobchenko\ROTEX\COMMON\Products\Categories\Блендеры Миксеры Соковыжималки\NINGBO KITCHEN\Info\ARTWORKS\Photo Grill 11mm x 11mm.jpg">
            <a:extLst>
              <a:ext uri="{FF2B5EF4-FFF2-40B4-BE49-F238E27FC236}">
                <a16:creationId xmlns:a16="http://schemas.microsoft.com/office/drawing/2014/main" id="{7DDFA0DE-E920-48CE-B854-8416C5D14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708" y="4713340"/>
            <a:ext cx="1245784" cy="82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2071BF-B69E-4E8C-9E5E-F09E139914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7938"/>
          <a:stretch/>
        </p:blipFill>
        <p:spPr>
          <a:xfrm>
            <a:off x="11207751" y="1176337"/>
            <a:ext cx="555624" cy="151569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8368330-3E0C-4A4E-899C-06BD81B20738}"/>
              </a:ext>
            </a:extLst>
          </p:cNvPr>
          <p:cNvGrpSpPr/>
          <p:nvPr/>
        </p:nvGrpSpPr>
        <p:grpSpPr>
          <a:xfrm>
            <a:off x="7239000" y="395287"/>
            <a:ext cx="4768507" cy="3919537"/>
            <a:chOff x="7239000" y="395287"/>
            <a:chExt cx="4768507" cy="391953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EA1432F-59C0-444C-A476-712C70652EA5}"/>
                </a:ext>
              </a:extLst>
            </p:cNvPr>
            <p:cNvGrpSpPr/>
            <p:nvPr/>
          </p:nvGrpSpPr>
          <p:grpSpPr>
            <a:xfrm>
              <a:off x="7239000" y="395287"/>
              <a:ext cx="4768507" cy="3919537"/>
              <a:chOff x="4682352" y="1128712"/>
              <a:chExt cx="4591480" cy="3708400"/>
            </a:xfrm>
          </p:grpSpPr>
          <p:pic>
            <p:nvPicPr>
              <p:cNvPr id="12" name="Picture 6" descr="2208H CUBE">
                <a:extLst>
                  <a:ext uri="{FF2B5EF4-FFF2-40B4-BE49-F238E27FC236}">
                    <a16:creationId xmlns:a16="http://schemas.microsoft.com/office/drawing/2014/main" id="{B4AB4E20-189E-4948-84C1-B8ABC7FE3C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2476"/>
              <a:stretch/>
            </p:blipFill>
            <p:spPr bwMode="auto">
              <a:xfrm>
                <a:off x="4682352" y="1128712"/>
                <a:ext cx="4591480" cy="3708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15BE9B1D-800C-4C90-BA70-1D1CB44049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91475" y="1619222"/>
                <a:ext cx="1282357" cy="1809778"/>
              </a:xfrm>
              <a:prstGeom prst="rect">
                <a:avLst/>
              </a:prstGeom>
            </p:spPr>
          </p:pic>
        </p:grpSp>
        <p:pic>
          <p:nvPicPr>
            <p:cNvPr id="15" name="Picture 14" descr="A picture containing table, indoor, sitting, cup&#10;&#10;Description automatically generated">
              <a:extLst>
                <a:ext uri="{FF2B5EF4-FFF2-40B4-BE49-F238E27FC236}">
                  <a16:creationId xmlns:a16="http://schemas.microsoft.com/office/drawing/2014/main" id="{BDEFA9AB-BA80-4FF2-A7FE-2D05FFDA1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441" b="92760" l="9921" r="89948">
                          <a14:foregroundMark x1="13724" y1="10034" x2="14030" y2="9483"/>
                          <a14:foregroundMark x1="89336" y1="45809" x2="88156" y2="44115"/>
                          <a14:foregroundMark x1="74476" y1="54530" x2="74781" y2="76503"/>
                          <a14:foregroundMark x1="12544" y1="53429" x2="18094" y2="66342"/>
                          <a14:foregroundMark x1="18094" y1="66342" x2="11713" y2="48052"/>
                          <a14:foregroundMark x1="28540" y1="64987" x2="23033" y2="67485"/>
                          <a14:foregroundMark x1="14292" y1="66088" x2="16346" y2="78493"/>
                          <a14:foregroundMark x1="14598" y1="68332" x2="13724" y2="54318"/>
                          <a14:foregroundMark x1="13724" y1="54318" x2="11976" y2="52286"/>
                          <a14:foregroundMark x1="10227" y1="45555" x2="11407" y2="47798"/>
                          <a14:foregroundMark x1="11101" y1="45809" x2="11407" y2="46952"/>
                          <a14:foregroundMark x1="44843" y1="61854" x2="46635" y2="75656"/>
                          <a14:foregroundMark x1="46635" y1="75656" x2="47115" y2="61135"/>
                          <a14:foregroundMark x1="47115" y1="61135" x2="47159" y2="68628"/>
                          <a14:foregroundMark x1="64030" y1="89754" x2="34441" y2="92760"/>
                          <a14:foregroundMark x1="34441" y1="92760" x2="28540" y2="91152"/>
                          <a14:foregroundMark x1="64030" y1="59610" x2="50350" y2="63675"/>
                          <a14:foregroundMark x1="50350" y1="63675" x2="49781" y2="58510"/>
                          <a14:foregroundMark x1="70149" y1="54276" x2="55769" y2="58764"/>
                          <a14:foregroundMark x1="55769" y1="58764" x2="73339" y2="53133"/>
                          <a14:foregroundMark x1="76530" y1="46105" x2="73907" y2="52032"/>
                          <a14:foregroundMark x1="75656" y1="48052" x2="75656" y2="570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2819" y="913724"/>
              <a:ext cx="1852889" cy="1912818"/>
            </a:xfrm>
            <a:prstGeom prst="rect">
              <a:avLst/>
            </a:prstGeom>
          </p:spPr>
        </p:pic>
      </p:grpSp>
      <p:pic>
        <p:nvPicPr>
          <p:cNvPr id="17" name="Picture 2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588543" y="3467776"/>
            <a:ext cx="1459078" cy="107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DDE89E-E271-4FF4-96EE-7722C28F65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07716" y="2826541"/>
            <a:ext cx="1025856" cy="58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36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 txBox="1">
            <a:spLocks/>
          </p:cNvSpPr>
          <p:nvPr/>
        </p:nvSpPr>
        <p:spPr>
          <a:xfrm>
            <a:off x="592806" y="894693"/>
            <a:ext cx="6322346" cy="4992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fontAlgn="b"/>
            <a:r>
              <a:rPr lang="ru-RU" b="1" dirty="0"/>
              <a:t>Характеристики: </a:t>
            </a:r>
          </a:p>
          <a:p>
            <a:pPr fontAlgn="b"/>
            <a:endParaRPr lang="uk-UA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b="1" dirty="0" err="1"/>
              <a:t>Потужність</a:t>
            </a:r>
            <a:r>
              <a:rPr lang="ru-RU" b="1" dirty="0"/>
              <a:t> 1000 Вт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dirty="0"/>
              <a:t>2 </a:t>
            </a:r>
            <a:r>
              <a:rPr lang="ru-RU" dirty="0" err="1"/>
              <a:t>швидкісних</a:t>
            </a:r>
            <a:r>
              <a:rPr lang="ru-RU" dirty="0"/>
              <a:t> режиму </a:t>
            </a:r>
            <a:r>
              <a:rPr lang="ru-RU" dirty="0" err="1"/>
              <a:t>роботи</a:t>
            </a:r>
            <a:endParaRPr lang="ru-RU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dirty="0"/>
              <a:t>Регулятор </a:t>
            </a:r>
            <a:r>
              <a:rPr lang="ru-RU" dirty="0" err="1"/>
              <a:t>швидкості</a:t>
            </a:r>
            <a:r>
              <a:rPr lang="ru-RU" dirty="0"/>
              <a:t> на </a:t>
            </a:r>
            <a:r>
              <a:rPr lang="ru-RU" dirty="0" err="1"/>
              <a:t>корпусі</a:t>
            </a:r>
            <a:endParaRPr lang="ru-RU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b="1" dirty="0" err="1"/>
              <a:t>Дві</a:t>
            </a:r>
            <a:r>
              <a:rPr lang="ru-RU" b="1" dirty="0"/>
              <a:t> </a:t>
            </a:r>
            <a:r>
              <a:rPr lang="ru-RU" b="1" dirty="0" err="1"/>
              <a:t>чаші</a:t>
            </a:r>
            <a:r>
              <a:rPr lang="ru-RU" b="1" dirty="0"/>
              <a:t> з </a:t>
            </a:r>
            <a:r>
              <a:rPr lang="ru-RU" b="1" dirty="0" err="1"/>
              <a:t>подрібнювачем</a:t>
            </a:r>
            <a:r>
              <a:rPr lang="ru-RU" b="1" dirty="0"/>
              <a:t> 2л та 0,4л</a:t>
            </a:r>
            <a:endParaRPr lang="ru-RU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b="1" dirty="0" err="1"/>
              <a:t>Ніж</a:t>
            </a:r>
            <a:r>
              <a:rPr lang="ru-RU" b="1" dirty="0"/>
              <a:t> з нерж. </a:t>
            </a:r>
            <a:r>
              <a:rPr lang="ru-RU" b="1" dirty="0" err="1"/>
              <a:t>сталі</a:t>
            </a:r>
            <a:r>
              <a:rPr lang="ru-RU" b="1" dirty="0"/>
              <a:t> з </a:t>
            </a:r>
            <a:r>
              <a:rPr lang="ru-RU" b="1" dirty="0" err="1"/>
              <a:t>титановим</a:t>
            </a:r>
            <a:r>
              <a:rPr lang="ru-RU" b="1" dirty="0"/>
              <a:t> </a:t>
            </a:r>
            <a:r>
              <a:rPr lang="ru-RU" b="1" dirty="0" err="1"/>
              <a:t>покриттям</a:t>
            </a:r>
            <a:r>
              <a:rPr lang="ru-RU" b="1" dirty="0"/>
              <a:t> 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dirty="0" err="1"/>
              <a:t>Пластиковий</a:t>
            </a:r>
            <a:r>
              <a:rPr lang="ru-RU" dirty="0"/>
              <a:t> корпус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знімною</a:t>
            </a:r>
            <a:r>
              <a:rPr lang="ru-RU" dirty="0"/>
              <a:t> ногою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b="1" dirty="0"/>
              <a:t>Нога з нерж. </a:t>
            </a:r>
            <a:r>
              <a:rPr lang="ru-RU" b="1" dirty="0" err="1"/>
              <a:t>сталі</a:t>
            </a:r>
            <a:endParaRPr lang="ru-RU" b="1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dirty="0" err="1"/>
              <a:t>Пітля</a:t>
            </a:r>
            <a:r>
              <a:rPr lang="ru-RU" dirty="0"/>
              <a:t> для </a:t>
            </a:r>
            <a:r>
              <a:rPr lang="ru-RU" dirty="0" err="1"/>
              <a:t>підвішування</a:t>
            </a:r>
            <a:endParaRPr lang="ru-RU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b="1" dirty="0" err="1"/>
              <a:t>Комплектація</a:t>
            </a:r>
            <a:r>
              <a:rPr lang="ru-RU" b="1" dirty="0"/>
              <a:t>: чаша з </a:t>
            </a:r>
            <a:r>
              <a:rPr lang="ru-RU" b="1" dirty="0" err="1"/>
              <a:t>подрібнювачем</a:t>
            </a:r>
            <a:r>
              <a:rPr lang="ru-RU" b="1" dirty="0"/>
              <a:t> для </a:t>
            </a:r>
            <a:r>
              <a:rPr lang="ru-RU" b="1" dirty="0" err="1"/>
              <a:t>подрібнення</a:t>
            </a:r>
            <a:r>
              <a:rPr lang="ru-RU" b="1" dirty="0"/>
              <a:t> і </a:t>
            </a:r>
            <a:r>
              <a:rPr lang="ru-RU" b="1" dirty="0" err="1"/>
              <a:t>нарізки</a:t>
            </a:r>
            <a:r>
              <a:rPr lang="ru-RU" b="1" dirty="0"/>
              <a:t> кубиками 2 л з великим </a:t>
            </a:r>
            <a:r>
              <a:rPr lang="ru-RU" b="1" dirty="0" err="1"/>
              <a:t>лезом</a:t>
            </a:r>
            <a:r>
              <a:rPr lang="ru-RU" b="1" dirty="0"/>
              <a:t> та чаша з </a:t>
            </a:r>
            <a:r>
              <a:rPr lang="ru-RU" b="1" dirty="0" err="1"/>
              <a:t>подрібнювачем</a:t>
            </a:r>
            <a:r>
              <a:rPr lang="ru-RU" b="1" dirty="0"/>
              <a:t> 0,4 л, </a:t>
            </a:r>
            <a:r>
              <a:rPr lang="ru-RU" b="1" dirty="0" err="1"/>
              <a:t>дві</a:t>
            </a:r>
            <a:r>
              <a:rPr lang="ru-RU" b="1" dirty="0"/>
              <a:t> насадки для </a:t>
            </a:r>
            <a:r>
              <a:rPr lang="ru-RU" b="1" dirty="0" err="1"/>
              <a:t>нарізки</a:t>
            </a:r>
            <a:r>
              <a:rPr lang="ru-RU" b="1" dirty="0"/>
              <a:t> кубиками (8ммХ8мм і 11ммХ11мм), насадка для </a:t>
            </a:r>
            <a:r>
              <a:rPr lang="ru-RU" b="1" dirty="0" err="1"/>
              <a:t>нарізки</a:t>
            </a:r>
            <a:r>
              <a:rPr lang="ru-RU" b="1" dirty="0"/>
              <a:t> </a:t>
            </a:r>
            <a:r>
              <a:rPr lang="ru-RU" b="1" dirty="0" err="1"/>
              <a:t>соломкою</a:t>
            </a:r>
            <a:r>
              <a:rPr lang="ru-RU" b="1" dirty="0"/>
              <a:t>, </a:t>
            </a:r>
            <a:r>
              <a:rPr lang="ru-RU" dirty="0" err="1"/>
              <a:t>мірний</a:t>
            </a:r>
            <a:r>
              <a:rPr lang="ru-RU" dirty="0"/>
              <a:t> стакан 0,6 л, </a:t>
            </a:r>
            <a:r>
              <a:rPr lang="ru-RU" dirty="0" err="1"/>
              <a:t>віночок</a:t>
            </a:r>
            <a:r>
              <a:rPr lang="ru-RU" dirty="0"/>
              <a:t> з нерж. </a:t>
            </a:r>
            <a:r>
              <a:rPr lang="ru-RU" dirty="0" err="1"/>
              <a:t>сталі</a:t>
            </a:r>
            <a:r>
              <a:rPr lang="ru-RU" dirty="0"/>
              <a:t>, </a:t>
            </a:r>
            <a:r>
              <a:rPr lang="ru-RU" b="1" dirty="0"/>
              <a:t>терка для </a:t>
            </a:r>
            <a:r>
              <a:rPr lang="ru-RU" b="1" dirty="0" err="1"/>
              <a:t>дерунів</a:t>
            </a:r>
            <a:r>
              <a:rPr lang="ru-RU" b="1" dirty="0"/>
              <a:t>, </a:t>
            </a:r>
            <a:r>
              <a:rPr lang="ru-RU" dirty="0" err="1"/>
              <a:t>двосторонній</a:t>
            </a:r>
            <a:r>
              <a:rPr lang="ru-RU" dirty="0"/>
              <a:t> диск для </a:t>
            </a:r>
            <a:r>
              <a:rPr lang="ru-RU" dirty="0" err="1"/>
              <a:t>нарізки</a:t>
            </a:r>
            <a:r>
              <a:rPr lang="ru-RU" dirty="0"/>
              <a:t> та </a:t>
            </a:r>
            <a:r>
              <a:rPr lang="ru-RU" dirty="0" err="1"/>
              <a:t>подрібнення</a:t>
            </a:r>
            <a:r>
              <a:rPr lang="ru-RU" dirty="0"/>
              <a:t> </a:t>
            </a:r>
            <a:r>
              <a:rPr lang="ru-RU" dirty="0" err="1"/>
              <a:t>овочів</a:t>
            </a:r>
            <a:r>
              <a:rPr lang="ru-RU" dirty="0"/>
              <a:t> і </a:t>
            </a:r>
            <a:r>
              <a:rPr lang="ru-RU" dirty="0" err="1"/>
              <a:t>фруктів</a:t>
            </a:r>
            <a:r>
              <a:rPr lang="ru-RU" dirty="0"/>
              <a:t>, </a:t>
            </a:r>
            <a:r>
              <a:rPr lang="ru-RU" dirty="0" err="1"/>
              <a:t>тістоміс</a:t>
            </a:r>
            <a:r>
              <a:rPr lang="ru-RU" dirty="0"/>
              <a:t>, </a:t>
            </a:r>
            <a:r>
              <a:rPr lang="ru-RU" b="1" dirty="0"/>
              <a:t>насадка для пюре, </a:t>
            </a:r>
            <a:r>
              <a:rPr lang="ru-RU" dirty="0"/>
              <a:t>насадка для </a:t>
            </a:r>
            <a:r>
              <a:rPr lang="ru-RU" dirty="0" err="1"/>
              <a:t>збивання</a:t>
            </a:r>
            <a:r>
              <a:rPr lang="ru-RU" dirty="0"/>
              <a:t>, насадка для </a:t>
            </a:r>
            <a:r>
              <a:rPr lang="ru-RU" dirty="0" err="1"/>
              <a:t>замісу</a:t>
            </a:r>
            <a:r>
              <a:rPr lang="ru-RU" dirty="0"/>
              <a:t>, </a:t>
            </a:r>
            <a:r>
              <a:rPr lang="ru-RU" b="1" dirty="0" err="1"/>
              <a:t>спінювач</a:t>
            </a:r>
            <a:r>
              <a:rPr lang="ru-RU" b="1" dirty="0"/>
              <a:t> молока.</a:t>
            </a:r>
            <a:endParaRPr lang="uk-UA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92807" y="349527"/>
            <a:ext cx="1826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RTB8</a:t>
            </a:r>
            <a:r>
              <a:rPr lang="uk-UA" sz="3200" b="1" dirty="0">
                <a:solidFill>
                  <a:srgbClr val="000000"/>
                </a:solidFill>
              </a:rPr>
              <a:t>9</a:t>
            </a:r>
            <a:r>
              <a:rPr lang="en-US" sz="3200" b="1" dirty="0">
                <a:solidFill>
                  <a:srgbClr val="000000"/>
                </a:solidFill>
              </a:rPr>
              <a:t>0-B</a:t>
            </a:r>
            <a:endParaRPr lang="uk-UA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2071BF-B69E-4E8C-9E5E-F09E139914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938"/>
          <a:stretch/>
        </p:blipFill>
        <p:spPr>
          <a:xfrm>
            <a:off x="9048029" y="1294180"/>
            <a:ext cx="555624" cy="1515694"/>
          </a:xfrm>
          <a:prstGeom prst="rect">
            <a:avLst/>
          </a:prstGeom>
        </p:spPr>
      </p:pic>
      <p:pic>
        <p:nvPicPr>
          <p:cNvPr id="19" name="Picture 17" descr="P:\Users\v.lobchenko\ROTEX\COMMON\Products\Categories\Блендеры Миксеры Соковыжималки\NINGBO KITCHEN\Info\ARTWORKS\Photo Grill 11mm x 11mm.jpg">
            <a:extLst>
              <a:ext uri="{FF2B5EF4-FFF2-40B4-BE49-F238E27FC236}">
                <a16:creationId xmlns:a16="http://schemas.microsoft.com/office/drawing/2014/main" id="{8B6BFFBE-2DE1-4759-9410-CC15899C5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352" y="5021492"/>
            <a:ext cx="986183" cy="710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7" descr="PTY[NGR0CH[13EE$]TW8AT3">
            <a:extLst>
              <a:ext uri="{FF2B5EF4-FFF2-40B4-BE49-F238E27FC236}">
                <a16:creationId xmlns:a16="http://schemas.microsoft.com/office/drawing/2014/main" id="{1537F0F0-FF54-4170-BB2F-F01F3952F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139" y="3907422"/>
            <a:ext cx="571002" cy="139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8" descr="[F$10]S2RV3~QJB~{`PDDFK">
            <a:extLst>
              <a:ext uri="{FF2B5EF4-FFF2-40B4-BE49-F238E27FC236}">
                <a16:creationId xmlns:a16="http://schemas.microsoft.com/office/drawing/2014/main" id="{5E75CAFB-0968-49BB-B68A-AF2734CA1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399" y="4137658"/>
            <a:ext cx="1042412" cy="14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" descr="P:\Users\v.lobchenko\ROTEX\COMMON\Products\Categories\Блендеры Миксеры Соковыжималки\NINGBO KITCHEN\Info\ARTWORKS\Photo Grill 8mm x 8mm.jpg">
            <a:extLst>
              <a:ext uri="{FF2B5EF4-FFF2-40B4-BE49-F238E27FC236}">
                <a16:creationId xmlns:a16="http://schemas.microsoft.com/office/drawing/2014/main" id="{05E66C44-B2AA-42BF-92AA-B9D014EAD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859" y="4137658"/>
            <a:ext cx="986183" cy="665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C76765B-4371-4952-A567-70616E94CC3B}"/>
              </a:ext>
            </a:extLst>
          </p:cNvPr>
          <p:cNvGrpSpPr/>
          <p:nvPr/>
        </p:nvGrpSpPr>
        <p:grpSpPr>
          <a:xfrm>
            <a:off x="6915151" y="270092"/>
            <a:ext cx="5089420" cy="3834929"/>
            <a:chOff x="6915151" y="270092"/>
            <a:chExt cx="5089420" cy="383492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9750FA3-C38F-4084-ADBE-6EDC908F6FB1}"/>
                </a:ext>
              </a:extLst>
            </p:cNvPr>
            <p:cNvGrpSpPr/>
            <p:nvPr/>
          </p:nvGrpSpPr>
          <p:grpSpPr>
            <a:xfrm>
              <a:off x="6915151" y="270092"/>
              <a:ext cx="5089420" cy="3834929"/>
              <a:chOff x="7082704" y="536261"/>
              <a:chExt cx="4524861" cy="3273738"/>
            </a:xfrm>
          </p:grpSpPr>
          <p:pic>
            <p:nvPicPr>
              <p:cNvPr id="17" name="Picture 6" descr="2208H CUBE">
                <a:extLst>
                  <a:ext uri="{FF2B5EF4-FFF2-40B4-BE49-F238E27FC236}">
                    <a16:creationId xmlns:a16="http://schemas.microsoft.com/office/drawing/2014/main" id="{13916400-81B9-4C5C-84DD-9522121968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5734"/>
              <a:stretch/>
            </p:blipFill>
            <p:spPr bwMode="auto">
              <a:xfrm>
                <a:off x="7082704" y="536261"/>
                <a:ext cx="3902451" cy="3273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957DCC96-084D-416B-8F26-2D9E401D80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022497" y="848253"/>
                <a:ext cx="1585068" cy="1961621"/>
              </a:xfrm>
              <a:prstGeom prst="rect">
                <a:avLst/>
              </a:prstGeom>
            </p:spPr>
          </p:pic>
        </p:grpSp>
        <p:pic>
          <p:nvPicPr>
            <p:cNvPr id="14" name="Picture 13" descr="A picture containing table, indoor, sitting, cup&#10;&#10;Description automatically generated">
              <a:extLst>
                <a:ext uri="{FF2B5EF4-FFF2-40B4-BE49-F238E27FC236}">
                  <a16:creationId xmlns:a16="http://schemas.microsoft.com/office/drawing/2014/main" id="{33F31B37-E990-4A79-9382-FA7494264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441" b="92760" l="9921" r="89948">
                          <a14:foregroundMark x1="13724" y1="10034" x2="14030" y2="9483"/>
                          <a14:foregroundMark x1="89336" y1="45809" x2="88156" y2="44115"/>
                          <a14:foregroundMark x1="74476" y1="54530" x2="74781" y2="76503"/>
                          <a14:foregroundMark x1="12544" y1="53429" x2="18094" y2="66342"/>
                          <a14:foregroundMark x1="18094" y1="66342" x2="11713" y2="48052"/>
                          <a14:foregroundMark x1="28540" y1="64987" x2="23033" y2="67485"/>
                          <a14:foregroundMark x1="14292" y1="66088" x2="16346" y2="78493"/>
                          <a14:foregroundMark x1="14598" y1="68332" x2="13724" y2="54318"/>
                          <a14:foregroundMark x1="13724" y1="54318" x2="11976" y2="52286"/>
                          <a14:foregroundMark x1="10227" y1="45555" x2="11407" y2="47798"/>
                          <a14:foregroundMark x1="11101" y1="45809" x2="11407" y2="46952"/>
                          <a14:foregroundMark x1="44843" y1="61854" x2="46635" y2="75656"/>
                          <a14:foregroundMark x1="46635" y1="75656" x2="47115" y2="61135"/>
                          <a14:foregroundMark x1="47115" y1="61135" x2="47159" y2="68628"/>
                          <a14:foregroundMark x1="64030" y1="89754" x2="34441" y2="92760"/>
                          <a14:foregroundMark x1="34441" y1="92760" x2="28540" y2="91152"/>
                          <a14:foregroundMark x1="64030" y1="59610" x2="50350" y2="63675"/>
                          <a14:foregroundMark x1="50350" y1="63675" x2="49781" y2="58510"/>
                          <a14:foregroundMark x1="70149" y1="54276" x2="55769" y2="58764"/>
                          <a14:foregroundMark x1="55769" y1="58764" x2="73339" y2="53133"/>
                          <a14:foregroundMark x1="76530" y1="46105" x2="73907" y2="52032"/>
                          <a14:foregroundMark x1="75656" y1="48052" x2="75656" y2="570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7443" y="760309"/>
              <a:ext cx="1836795" cy="1896202"/>
            </a:xfrm>
            <a:prstGeom prst="rect">
              <a:avLst/>
            </a:prstGeom>
          </p:spPr>
        </p:pic>
      </p:grpSp>
      <p:pic>
        <p:nvPicPr>
          <p:cNvPr id="16" name="Picture 2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555860" y="2761769"/>
            <a:ext cx="1459078" cy="107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47E3D04-8716-4AFB-ADA0-354BFDB5A22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57476" y="4470493"/>
            <a:ext cx="1809749" cy="155757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B5205B1-21F8-48C8-9CF6-B410210398C0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21866"/>
          <a:stretch/>
        </p:blipFill>
        <p:spPr>
          <a:xfrm>
            <a:off x="6197076" y="1437929"/>
            <a:ext cx="761272" cy="1752600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E28DDB96-B7CC-455B-8183-604C35725FB1}"/>
              </a:ext>
            </a:extLst>
          </p:cNvPr>
          <p:cNvSpPr/>
          <p:nvPr/>
        </p:nvSpPr>
        <p:spPr>
          <a:xfrm>
            <a:off x="4613235" y="841938"/>
            <a:ext cx="1619250" cy="584775"/>
          </a:xfrm>
          <a:prstGeom prst="wedgeRoundRectCallout">
            <a:avLst>
              <a:gd name="adj1" fmla="val 66798"/>
              <a:gd name="adj2" fmla="val 127653"/>
              <a:gd name="adj3" fmla="val 16667"/>
            </a:avLst>
          </a:prstGeom>
          <a:solidFill>
            <a:srgbClr val="F2CD00"/>
          </a:solidFill>
          <a:ln>
            <a:solidFill>
              <a:srgbClr val="F2C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Спінювач  молока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046E2F-0453-4D24-984F-16DF656700A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12705" y="4029995"/>
            <a:ext cx="853628" cy="48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7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62397"/>
            <a:ext cx="5449556" cy="2078491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Дякуємо за увагу!</a:t>
            </a:r>
            <a:br>
              <a:rPr lang="ru-RU" sz="2800" dirty="0"/>
            </a:br>
            <a:endParaRPr lang="en-US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ВІДДІЛ ПРОДАЖІВ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207-10-43 (вн.1028)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  <a:hlinkClick r:id="rId2"/>
              </a:rPr>
              <a:t>sale@rotex.net.ua</a:t>
            </a:r>
            <a:endParaRPr kumimoji="0" lang="uk-UA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166905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СЕРВІСНЕ ОБСЛУГОВУВАННЯ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207-10-47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support@rotex.net.ua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Україна, м. Київ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241302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4517</TotalTime>
  <Words>591</Words>
  <Application>Microsoft Office PowerPoint</Application>
  <PresentationFormat>Широкоэкранный</PresentationFormat>
  <Paragraphs>91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Montserrat</vt:lpstr>
      <vt:lpstr>Montserrat Bold</vt:lpstr>
      <vt:lpstr>Тема Office</vt:lpstr>
      <vt:lpstr>БЛЕНДЕРИ RTB8 серії (з оновленою комплектацією)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Дякуємо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Вячеслав Лобченко</cp:lastModifiedBy>
  <cp:revision>304</cp:revision>
  <dcterms:created xsi:type="dcterms:W3CDTF">2019-02-20T15:38:26Z</dcterms:created>
  <dcterms:modified xsi:type="dcterms:W3CDTF">2024-03-28T09:02:05Z</dcterms:modified>
</cp:coreProperties>
</file>