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60" r:id="rId4"/>
    <p:sldId id="263" r:id="rId5"/>
    <p:sldId id="268" r:id="rId6"/>
    <p:sldId id="269" r:id="rId7"/>
    <p:sldId id="270" r:id="rId8"/>
    <p:sldId id="272" r:id="rId9"/>
    <p:sldId id="271" r:id="rId10"/>
    <p:sldId id="27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342479"/>
            <a:ext cx="9227942" cy="1716124"/>
          </a:xfrm>
        </p:spPr>
        <p:txBody>
          <a:bodyPr>
            <a:normAutofit/>
          </a:bodyPr>
          <a:lstStyle/>
          <a:p>
            <a:r>
              <a:rPr lang="uk-UA" dirty="0" err="1"/>
              <a:t>Блендери</a:t>
            </a:r>
            <a:r>
              <a:rPr lang="uk-UA" dirty="0"/>
              <a:t> 9-ї серії</a:t>
            </a:r>
            <a:br>
              <a:rPr lang="uk-UA" dirty="0"/>
            </a:br>
            <a:r>
              <a:rPr lang="uk-UA" dirty="0"/>
              <a:t>(в оновленій </a:t>
            </a:r>
            <a:r>
              <a:rPr lang="uk-UA" dirty="0">
                <a:solidFill>
                  <a:srgbClr val="FF0000"/>
                </a:solidFill>
              </a:rPr>
              <a:t>УНІКАЛЬНІЙ</a:t>
            </a:r>
            <a:r>
              <a:rPr lang="uk-UA" dirty="0"/>
              <a:t> комплектації)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721" y="38298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34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223158"/>
            <a:ext cx="5369105" cy="41444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RBA</a:t>
            </a:r>
            <a:r>
              <a:rPr lang="uk-UA" sz="2400" b="1" dirty="0"/>
              <a:t>9</a:t>
            </a:r>
            <a:r>
              <a:rPr lang="en-US" sz="2400" b="1" dirty="0"/>
              <a:t>0-P   </a:t>
            </a:r>
            <a:r>
              <a:rPr lang="uk-UA" sz="2400" b="1" dirty="0"/>
              <a:t>                         Насадка для пюре</a:t>
            </a: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Підходять</a:t>
            </a:r>
            <a:r>
              <a:rPr lang="ru-RU" sz="1400" dirty="0"/>
              <a:t> для </a:t>
            </a:r>
            <a:r>
              <a:rPr lang="uk-UA" sz="1400" dirty="0"/>
              <a:t>моделей </a:t>
            </a:r>
            <a:r>
              <a:rPr lang="en-US" sz="1400" dirty="0"/>
              <a:t>RTB</a:t>
            </a:r>
            <a:r>
              <a:rPr lang="uk-UA" sz="1400" dirty="0"/>
              <a:t>9</a:t>
            </a:r>
            <a:r>
              <a:rPr lang="en-US" sz="1400" dirty="0"/>
              <a:t>10-W, RTB920-W, RTB</a:t>
            </a:r>
            <a:r>
              <a:rPr lang="uk-UA" sz="1400" dirty="0"/>
              <a:t>94</a:t>
            </a:r>
            <a:r>
              <a:rPr lang="en-US" sz="1400" dirty="0"/>
              <a:t>0-W,  RTB</a:t>
            </a:r>
            <a:r>
              <a:rPr lang="uk-UA" sz="1400" dirty="0"/>
              <a:t>95</a:t>
            </a:r>
            <a:r>
              <a:rPr lang="en-US" sz="1400" dirty="0"/>
              <a:t>0-W</a:t>
            </a:r>
            <a:r>
              <a:rPr lang="uk-UA" sz="1400" dirty="0"/>
              <a:t>, </a:t>
            </a:r>
            <a:r>
              <a:rPr lang="en-US" sz="1400" dirty="0"/>
              <a:t>RTB970-W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Насадка для картопляного пюре розширює функціональні можливості ручного </a:t>
            </a:r>
            <a:r>
              <a:rPr lang="uk-UA" sz="1400" dirty="0" err="1"/>
              <a:t>блендера</a:t>
            </a:r>
            <a:r>
              <a:rPr lang="uk-UA" sz="1400" dirty="0"/>
              <a:t> </a:t>
            </a:r>
            <a:r>
              <a:rPr lang="en-US" sz="1400" dirty="0"/>
              <a:t>ROTEX. </a:t>
            </a:r>
            <a:r>
              <a:rPr lang="uk-UA" sz="1400" dirty="0"/>
              <a:t>Насолоджуйтеся смаком ідеального картопляного або овочевого пюре однорідної </a:t>
            </a:r>
            <a:r>
              <a:rPr lang="uk-UA" sz="1400" dirty="0" err="1"/>
              <a:t>консістенції</a:t>
            </a:r>
            <a:endParaRPr lang="uk-UA" sz="1400" dirty="0"/>
          </a:p>
          <a:p>
            <a:pPr>
              <a:lnSpc>
                <a:spcPct val="120000"/>
              </a:lnSpc>
            </a:pPr>
            <a:endParaRPr lang="ru-RU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NINGBO KITCHEN\ORDERS\2019\01 Order NOV RTB9 Series 2HQ\Artworks\FOTO\POTATO MASHER 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387" y="249160"/>
            <a:ext cx="2325989" cy="570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BE43-1F17-4E03-9BCB-D81408E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4724399"/>
            <a:ext cx="10515600" cy="914401"/>
          </a:xfrm>
        </p:spPr>
        <p:txBody>
          <a:bodyPr>
            <a:noAutofit/>
          </a:bodyPr>
          <a:lstStyle/>
          <a:p>
            <a:r>
              <a:rPr lang="ru-RU" sz="2800" dirty="0"/>
              <a:t>Нова насадка в </a:t>
            </a:r>
            <a:r>
              <a:rPr lang="ru-RU" sz="2800" dirty="0" err="1"/>
              <a:t>комплектації</a:t>
            </a:r>
            <a:r>
              <a:rPr lang="ru-RU" sz="2800" dirty="0"/>
              <a:t> </a:t>
            </a:r>
            <a:r>
              <a:rPr lang="ru-RU" sz="2800" dirty="0" err="1"/>
              <a:t>блендерів</a:t>
            </a:r>
            <a:r>
              <a:rPr lang="ru-RU" sz="2800" dirty="0"/>
              <a:t> 9 </a:t>
            </a:r>
            <a:r>
              <a:rPr lang="ru-RU" sz="2800" dirty="0" err="1"/>
              <a:t>серії</a:t>
            </a:r>
            <a:r>
              <a:rPr lang="ru-RU" sz="2800" dirty="0"/>
              <a:t> </a:t>
            </a:r>
            <a:r>
              <a:rPr lang="ru-RU" sz="2800" b="1" dirty="0"/>
              <a:t>– </a:t>
            </a:r>
            <a:r>
              <a:rPr lang="ru-RU" sz="2800" b="1" dirty="0" err="1"/>
              <a:t>вспінювач</a:t>
            </a:r>
            <a:r>
              <a:rPr lang="ru-RU" sz="2800" b="1" dirty="0"/>
              <a:t> молока!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9" name="Picture 5" descr="C:\Users\o.kudriavtseva\Desktop\image_2020-08-11_13-17-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0026" y="335280"/>
            <a:ext cx="1054530" cy="4205604"/>
          </a:xfrm>
          <a:prstGeom prst="rect">
            <a:avLst/>
          </a:prstGeom>
          <a:noFill/>
        </p:spPr>
      </p:pic>
      <p:sp>
        <p:nvSpPr>
          <p:cNvPr id="14" name="Крест 13"/>
          <p:cNvSpPr/>
          <p:nvPr/>
        </p:nvSpPr>
        <p:spPr>
          <a:xfrm>
            <a:off x="4429760" y="219456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6532880" y="220472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P:\Users\v.lobchenko\ROTEX\COMMON\Products\Categories\Блендеры Миксеры Соковыжималки\RTB910-W.png">
            <a:extLst>
              <a:ext uri="{FF2B5EF4-FFF2-40B4-BE49-F238E27FC236}">
                <a16:creationId xmlns:a16="http://schemas.microsoft.com/office/drawing/2014/main" id="{875A3F58-46E4-4374-9038-21C8695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992" y="537691"/>
            <a:ext cx="2061659" cy="1685595"/>
          </a:xfrm>
          <a:prstGeom prst="rect">
            <a:avLst/>
          </a:prstGeom>
          <a:noFill/>
        </p:spPr>
      </p:pic>
      <p:pic>
        <p:nvPicPr>
          <p:cNvPr id="17" name="Picture 2" descr="P:\Users\v.lobchenko\ROTEX\COMMON\Products\Categories\Блендеры Миксеры Соковыжималки\RTB940-W.png">
            <a:extLst>
              <a:ext uri="{FF2B5EF4-FFF2-40B4-BE49-F238E27FC236}">
                <a16:creationId xmlns:a16="http://schemas.microsoft.com/office/drawing/2014/main" id="{867638C5-5ECB-4383-B8FF-38C79D31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394" y="2682558"/>
            <a:ext cx="2081698" cy="1751836"/>
          </a:xfrm>
          <a:prstGeom prst="rect">
            <a:avLst/>
          </a:prstGeom>
          <a:noFill/>
        </p:spPr>
      </p:pic>
      <p:pic>
        <p:nvPicPr>
          <p:cNvPr id="18" name="Picture 2" descr="P:\Users\v.lobchenko\ROTEX\COMMON\Products\Categories\Блендеры Миксеры Соковыжималки\RTB950-W.png">
            <a:extLst>
              <a:ext uri="{FF2B5EF4-FFF2-40B4-BE49-F238E27FC236}">
                <a16:creationId xmlns:a16="http://schemas.microsoft.com/office/drawing/2014/main" id="{2EDA1F28-0D25-4868-937D-B9C44DC5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1833" y="448992"/>
            <a:ext cx="2237485" cy="2005817"/>
          </a:xfrm>
          <a:prstGeom prst="rect">
            <a:avLst/>
          </a:prstGeom>
          <a:noFill/>
        </p:spPr>
      </p:pic>
      <p:pic>
        <p:nvPicPr>
          <p:cNvPr id="19" name="Picture 2" descr="P:\Users\v.lobchenko\ROTEX\COMMON\Products\Categories\Блендеры Миксеры Соковыжималки\RTB970-W.png">
            <a:extLst>
              <a:ext uri="{FF2B5EF4-FFF2-40B4-BE49-F238E27FC236}">
                <a16:creationId xmlns:a16="http://schemas.microsoft.com/office/drawing/2014/main" id="{598420F2-BBC5-40E9-B20B-81BC6E7A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1834" y="2860646"/>
            <a:ext cx="2249952" cy="168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8800" y="1085592"/>
            <a:ext cx="1187114" cy="44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1054" y="518160"/>
            <a:ext cx="2407549" cy="5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0080" y="1625600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Вспінювач</a:t>
            </a:r>
            <a:r>
              <a:rPr lang="uk-UA" dirty="0"/>
              <a:t> молока встановлюється в перехідник </a:t>
            </a:r>
            <a:r>
              <a:rPr lang="uk-UA" dirty="0" err="1"/>
              <a:t>блендера</a:t>
            </a:r>
            <a:r>
              <a:rPr lang="uk-UA" dirty="0"/>
              <a:t> так само, як вінчик.</a:t>
            </a:r>
            <a:endParaRPr lang="ru-RU" dirty="0"/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насадки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RTB</a:t>
            </a:r>
            <a:r>
              <a:rPr lang="ru-RU" sz="2400" b="1" dirty="0"/>
              <a:t>9</a:t>
            </a:r>
            <a:r>
              <a:rPr lang="en-US" sz="2400" b="1" dirty="0"/>
              <a:t>10-W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8</a:t>
            </a:r>
            <a:r>
              <a:rPr lang="uk-UA" sz="1400" dirty="0"/>
              <a:t>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Плавний контроль швидкості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Функції</a:t>
            </a:r>
            <a:r>
              <a:rPr lang="en-US" sz="1400" dirty="0"/>
              <a:t>: </a:t>
            </a:r>
            <a:r>
              <a:rPr lang="uk-UA" sz="14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Знімна насадка з нержавіючої сталі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Н</a:t>
            </a:r>
            <a:r>
              <a:rPr lang="uk-UA" sz="1400" dirty="0"/>
              <a:t>і</a:t>
            </a:r>
            <a:r>
              <a:rPr lang="ru-RU" sz="1400" dirty="0"/>
              <a:t>ж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нержавіючої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титановим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Ручка </a:t>
            </a:r>
            <a:r>
              <a:rPr lang="ru-RU" sz="1400" dirty="0" err="1"/>
              <a:t>з</a:t>
            </a:r>
            <a:r>
              <a:rPr lang="ru-RU" sz="1400" dirty="0"/>
              <a:t> петлею для </a:t>
            </a:r>
            <a:r>
              <a:rPr lang="ru-RU" sz="1400" dirty="0" err="1"/>
              <a:t>підвішування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Аксесуари</a:t>
            </a:r>
            <a:r>
              <a:rPr lang="en-US" sz="1400" dirty="0"/>
              <a:t>: </a:t>
            </a:r>
            <a:r>
              <a:rPr lang="uk-UA" sz="1400" dirty="0"/>
              <a:t>вінчик, мірний стакан 600 мл, </a:t>
            </a:r>
            <a:r>
              <a:rPr lang="uk-UA" sz="1400" dirty="0" err="1"/>
              <a:t>вспінювач</a:t>
            </a:r>
            <a:r>
              <a:rPr lang="uk-UA" sz="1400" dirty="0"/>
              <a:t> молока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білий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8385" y="4432289"/>
            <a:ext cx="1294410" cy="7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:\Users\v.lobchenko\ROTEX\COMMON\Products\Categories\Блендеры Миксеры Соковыжималки\RTB910-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763" y="0"/>
            <a:ext cx="6730237" cy="550258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7122" y="4333726"/>
            <a:ext cx="2101933" cy="116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9AFD04-F007-4263-934E-4F0355F2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1478" y="1787507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RTB</a:t>
            </a:r>
            <a:r>
              <a:rPr lang="uk-UA" sz="2400" b="1" dirty="0"/>
              <a:t>92</a:t>
            </a:r>
            <a:r>
              <a:rPr lang="en-US" sz="24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8</a:t>
            </a:r>
            <a:r>
              <a:rPr lang="uk-UA" sz="1400" dirty="0"/>
              <a:t>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Плавний контроль швидкості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Функції</a:t>
            </a:r>
            <a:r>
              <a:rPr lang="en-US" sz="1400" dirty="0"/>
              <a:t>: </a:t>
            </a:r>
            <a:r>
              <a:rPr lang="uk-UA" sz="14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Пластиковий корпус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Знімна насадка з нержавіючої сталі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нержавіючої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титановим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Ручка </a:t>
            </a:r>
            <a:r>
              <a:rPr lang="ru-RU" sz="1400" dirty="0" err="1"/>
              <a:t>з</a:t>
            </a:r>
            <a:r>
              <a:rPr lang="ru-RU" sz="1400" dirty="0"/>
              <a:t> петлею для </a:t>
            </a:r>
            <a:r>
              <a:rPr lang="ru-RU" sz="1400" dirty="0" err="1"/>
              <a:t>підвішування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Аксесуари</a:t>
            </a:r>
            <a:r>
              <a:rPr lang="en-US" sz="1400" dirty="0"/>
              <a:t>: </a:t>
            </a:r>
            <a:r>
              <a:rPr lang="uk-UA" sz="1400" dirty="0"/>
              <a:t>насадки для збивання, насадки для замісу, мірний стакан 600 </a:t>
            </a:r>
            <a:r>
              <a:rPr lang="uk-UA" sz="1400" dirty="0" err="1"/>
              <a:t>мл</a:t>
            </a:r>
            <a:r>
              <a:rPr lang="uk-UA" sz="1400" dirty="0"/>
              <a:t>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білий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RTB920-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021" y="344384"/>
            <a:ext cx="6800568" cy="510230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666" y="3603889"/>
            <a:ext cx="1757549" cy="9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RTB</a:t>
            </a:r>
            <a:r>
              <a:rPr lang="uk-UA" sz="2400" b="1" dirty="0"/>
              <a:t>94</a:t>
            </a:r>
            <a:r>
              <a:rPr lang="en-US" sz="24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8</a:t>
            </a:r>
            <a:r>
              <a:rPr lang="uk-UA" sz="1400" dirty="0"/>
              <a:t>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Плавний контроль швидкості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Функції</a:t>
            </a:r>
            <a:r>
              <a:rPr lang="en-US" sz="1400" dirty="0"/>
              <a:t>: </a:t>
            </a:r>
            <a:r>
              <a:rPr lang="uk-UA" sz="14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Знімна насадка з нержавіючої сталі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Н</a:t>
            </a:r>
            <a:r>
              <a:rPr lang="uk-UA" sz="1400" dirty="0"/>
              <a:t>і</a:t>
            </a:r>
            <a:r>
              <a:rPr lang="ru-RU" sz="1400" dirty="0"/>
              <a:t>ж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нержавіючої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титановим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Чаша з подрібнювачем </a:t>
            </a:r>
            <a:r>
              <a:rPr lang="en-US" sz="1400" dirty="0"/>
              <a:t>1250</a:t>
            </a:r>
            <a:r>
              <a:rPr lang="uk-UA" sz="1400" dirty="0"/>
              <a:t> </a:t>
            </a:r>
            <a:r>
              <a:rPr lang="uk-UA" sz="1400" dirty="0" err="1"/>
              <a:t>мл</a:t>
            </a:r>
            <a:r>
              <a:rPr lang="en-US" sz="1400" dirty="0"/>
              <a:t> </a:t>
            </a:r>
            <a:r>
              <a:rPr lang="uk-UA" sz="1400" dirty="0"/>
              <a:t>з двома ножами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Ручка </a:t>
            </a:r>
            <a:r>
              <a:rPr lang="ru-RU" sz="1400" dirty="0" err="1"/>
              <a:t>з</a:t>
            </a:r>
            <a:r>
              <a:rPr lang="ru-RU" sz="1400" dirty="0"/>
              <a:t> петлею для </a:t>
            </a:r>
            <a:r>
              <a:rPr lang="ru-RU" sz="1400" dirty="0" err="1"/>
              <a:t>підвішування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Аксесуари</a:t>
            </a:r>
            <a:r>
              <a:rPr lang="en-US" sz="1400" dirty="0"/>
              <a:t>: </a:t>
            </a:r>
            <a:r>
              <a:rPr lang="uk-UA" sz="1400" dirty="0"/>
              <a:t>вінчик, мірний стакан 600 мл, </a:t>
            </a:r>
            <a:r>
              <a:rPr lang="uk-UA" sz="1400" dirty="0" err="1"/>
              <a:t>вспінювач</a:t>
            </a:r>
            <a:r>
              <a:rPr lang="uk-UA" sz="1400" dirty="0"/>
              <a:t> молока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білий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RTB940-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278" y="186005"/>
            <a:ext cx="6136472" cy="516409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8414" y="4108862"/>
            <a:ext cx="2011171" cy="11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02B004F-8B0C-4FBB-AE56-88B5D339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1478" y="1787507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5631"/>
            <a:ext cx="5369105" cy="51420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RTB</a:t>
            </a:r>
            <a:r>
              <a:rPr lang="uk-UA" sz="2400" b="1" dirty="0"/>
              <a:t>95</a:t>
            </a:r>
            <a:r>
              <a:rPr lang="en-US" sz="24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8</a:t>
            </a:r>
            <a:r>
              <a:rPr lang="uk-UA" sz="1400" dirty="0"/>
              <a:t>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Плавний контроль швидкості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Функції</a:t>
            </a:r>
            <a:r>
              <a:rPr lang="en-US" sz="1400" dirty="0"/>
              <a:t>: </a:t>
            </a:r>
            <a:r>
              <a:rPr lang="uk-UA" sz="14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Знімна насадка з нержавіючої сталі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нержавіючої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титановим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Чаша з подрібнювачем 1</a:t>
            </a:r>
            <a:r>
              <a:rPr lang="en-US" sz="1400" dirty="0"/>
              <a:t>75</a:t>
            </a:r>
            <a:r>
              <a:rPr lang="uk-UA" sz="1400" dirty="0"/>
              <a:t>0 </a:t>
            </a:r>
            <a:r>
              <a:rPr lang="uk-UA" sz="1400" dirty="0" err="1"/>
              <a:t>мл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Ручка </a:t>
            </a:r>
            <a:r>
              <a:rPr lang="ru-RU" sz="1400" dirty="0" err="1"/>
              <a:t>з</a:t>
            </a:r>
            <a:r>
              <a:rPr lang="ru-RU" sz="1400" dirty="0"/>
              <a:t> петлею для </a:t>
            </a:r>
            <a:r>
              <a:rPr lang="ru-RU" sz="1400" dirty="0" err="1"/>
              <a:t>підвішування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Аксесуари</a:t>
            </a:r>
            <a:r>
              <a:rPr lang="ru-RU" sz="1400" dirty="0"/>
              <a:t>: </a:t>
            </a:r>
            <a:r>
              <a:rPr lang="ru-RU" sz="1400" dirty="0" err="1"/>
              <a:t>вінчик</a:t>
            </a:r>
            <a:r>
              <a:rPr lang="ru-RU" sz="1400" dirty="0"/>
              <a:t>, </a:t>
            </a:r>
            <a:r>
              <a:rPr lang="ru-RU" sz="1400" dirty="0" err="1"/>
              <a:t>мірний</a:t>
            </a:r>
            <a:r>
              <a:rPr lang="ru-RU" sz="1400" dirty="0"/>
              <a:t> стакан 600 мл, диск </a:t>
            </a:r>
            <a:r>
              <a:rPr lang="ru-RU" sz="1400" dirty="0" err="1"/>
              <a:t>двосторонній</a:t>
            </a:r>
            <a:r>
              <a:rPr lang="ru-RU" sz="1400" dirty="0"/>
              <a:t> </a:t>
            </a:r>
            <a:r>
              <a:rPr lang="en-US" sz="1400" dirty="0"/>
              <a:t> </a:t>
            </a:r>
            <a:r>
              <a:rPr lang="ru-RU" sz="1400" dirty="0"/>
              <a:t>для крупно</a:t>
            </a:r>
            <a:r>
              <a:rPr lang="uk-UA" sz="1400" dirty="0"/>
              <a:t>ї</a:t>
            </a:r>
            <a:r>
              <a:rPr lang="ru-RU" sz="1400" dirty="0"/>
              <a:t> </a:t>
            </a:r>
            <a:r>
              <a:rPr lang="ru-RU" sz="1400" dirty="0" err="1"/>
              <a:t>нарізки</a:t>
            </a:r>
            <a:r>
              <a:rPr lang="ru-RU" sz="1400" dirty="0"/>
              <a:t> та </a:t>
            </a:r>
            <a:r>
              <a:rPr lang="ru-RU" sz="1400" dirty="0" err="1"/>
              <a:t>подрібнення</a:t>
            </a:r>
            <a:r>
              <a:rPr lang="ru-RU" sz="1400" dirty="0"/>
              <a:t> </a:t>
            </a:r>
            <a:r>
              <a:rPr lang="ru-RU" sz="1400" dirty="0" err="1"/>
              <a:t>овочів</a:t>
            </a:r>
            <a:r>
              <a:rPr lang="ru-RU" sz="1400" dirty="0"/>
              <a:t> і </a:t>
            </a:r>
            <a:r>
              <a:rPr lang="ru-RU" sz="1400" dirty="0" err="1"/>
              <a:t>фруктів</a:t>
            </a:r>
            <a:r>
              <a:rPr lang="ru-RU" sz="1400" dirty="0"/>
              <a:t>, диск </a:t>
            </a:r>
            <a:r>
              <a:rPr lang="ru-RU" sz="1400" dirty="0" err="1"/>
              <a:t>двосторонній</a:t>
            </a:r>
            <a:r>
              <a:rPr lang="ru-RU" sz="1400" dirty="0"/>
              <a:t>  для </a:t>
            </a:r>
            <a:r>
              <a:rPr lang="ru-RU" sz="1400" dirty="0" err="1"/>
              <a:t>дрібної</a:t>
            </a:r>
            <a:r>
              <a:rPr lang="ru-RU" sz="1400" dirty="0"/>
              <a:t> </a:t>
            </a:r>
            <a:r>
              <a:rPr lang="ru-RU" sz="1400" dirty="0" err="1"/>
              <a:t>нарізки</a:t>
            </a:r>
            <a:r>
              <a:rPr lang="ru-RU" sz="1400" dirty="0"/>
              <a:t> та </a:t>
            </a:r>
            <a:r>
              <a:rPr lang="ru-RU" sz="1400" dirty="0" err="1"/>
              <a:t>подрібнення</a:t>
            </a:r>
            <a:r>
              <a:rPr lang="ru-RU" sz="1400" dirty="0"/>
              <a:t> </a:t>
            </a:r>
            <a:r>
              <a:rPr lang="ru-RU" sz="1400" dirty="0" err="1"/>
              <a:t>овочів</a:t>
            </a:r>
            <a:r>
              <a:rPr lang="ru-RU" sz="1400" dirty="0"/>
              <a:t> і </a:t>
            </a:r>
            <a:r>
              <a:rPr lang="ru-RU" sz="1400" dirty="0" err="1"/>
              <a:t>фруктів</a:t>
            </a:r>
            <a:r>
              <a:rPr lang="ru-RU" sz="1400" dirty="0"/>
              <a:t>, диск для </a:t>
            </a:r>
            <a:r>
              <a:rPr lang="ru-RU" sz="1400" dirty="0" err="1"/>
              <a:t>нарізки</a:t>
            </a:r>
            <a:r>
              <a:rPr lang="ru-RU" sz="1400" dirty="0"/>
              <a:t> соломкою, терка для </a:t>
            </a:r>
            <a:r>
              <a:rPr lang="ru-RU" sz="1400" dirty="0" err="1"/>
              <a:t>дерунів</a:t>
            </a:r>
            <a:r>
              <a:rPr lang="ru-RU" sz="1400" dirty="0"/>
              <a:t>, </a:t>
            </a:r>
            <a:r>
              <a:rPr lang="ru-RU" sz="1400" dirty="0" err="1"/>
              <a:t>вспінювач</a:t>
            </a:r>
            <a:r>
              <a:rPr lang="ru-RU" sz="1400" dirty="0"/>
              <a:t> молока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білий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3393" y="1574326"/>
            <a:ext cx="1995056" cy="11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P:\Users\v.lobchenko\ROTEX\COMMON\Products\Categories\Блендеры Миксеры Соковыжималки\RTB950-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422" y="190005"/>
            <a:ext cx="5850577" cy="524481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549" y="1496291"/>
            <a:ext cx="2011171" cy="11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3405892-5F8F-4976-B210-F025EDE4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1478" y="1787507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5631"/>
            <a:ext cx="5369105" cy="51420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RTB</a:t>
            </a:r>
            <a:r>
              <a:rPr lang="uk-UA" sz="2400" b="1" dirty="0"/>
              <a:t>97</a:t>
            </a:r>
            <a:r>
              <a:rPr lang="en-US" sz="24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8</a:t>
            </a:r>
            <a:r>
              <a:rPr lang="uk-UA" sz="1400" dirty="0"/>
              <a:t>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Плавний контроль швидкості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Функції</a:t>
            </a:r>
            <a:r>
              <a:rPr lang="en-US" sz="1400" dirty="0"/>
              <a:t>: </a:t>
            </a:r>
            <a:r>
              <a:rPr lang="uk-UA" sz="14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Знімна насадка з нержавіючої сталі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нержавіючої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титановим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Чаша з подрібнювачем 1250 </a:t>
            </a:r>
            <a:r>
              <a:rPr lang="uk-UA" sz="1400" dirty="0" err="1"/>
              <a:t>мл</a:t>
            </a:r>
            <a:r>
              <a:rPr lang="uk-UA" sz="1400" dirty="0"/>
              <a:t> з двома ножами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</a:t>
            </a:r>
            <a:r>
              <a:rPr lang="ru-RU" sz="1400" dirty="0"/>
              <a:t>Чаша для </a:t>
            </a:r>
            <a:r>
              <a:rPr lang="ru-RU" sz="1400" dirty="0" err="1"/>
              <a:t>подрібнювання</a:t>
            </a:r>
            <a:r>
              <a:rPr lang="ru-RU" sz="1400" dirty="0"/>
              <a:t> та </a:t>
            </a:r>
            <a:r>
              <a:rPr lang="ru-RU" sz="1400" dirty="0" err="1"/>
              <a:t>нарізки</a:t>
            </a:r>
            <a:r>
              <a:rPr lang="ru-RU" sz="1400" dirty="0"/>
              <a:t> кубиками 2 л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Ручка </a:t>
            </a:r>
            <a:r>
              <a:rPr lang="ru-RU" sz="1400" dirty="0" err="1"/>
              <a:t>з</a:t>
            </a:r>
            <a:r>
              <a:rPr lang="ru-RU" sz="1400" dirty="0"/>
              <a:t> петлею для </a:t>
            </a:r>
            <a:r>
              <a:rPr lang="ru-RU" sz="1400" dirty="0" err="1"/>
              <a:t>підвішування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Аксесуари</a:t>
            </a:r>
            <a:r>
              <a:rPr lang="ru-RU" sz="1400" dirty="0"/>
              <a:t>: </a:t>
            </a:r>
            <a:r>
              <a:rPr lang="ru-RU" sz="1400" dirty="0" err="1"/>
              <a:t>вінчик</a:t>
            </a:r>
            <a:r>
              <a:rPr lang="ru-RU" sz="1400" dirty="0"/>
              <a:t>, </a:t>
            </a:r>
            <a:r>
              <a:rPr lang="ru-RU" sz="1400" dirty="0" err="1"/>
              <a:t>мірний</a:t>
            </a:r>
            <a:r>
              <a:rPr lang="ru-RU" sz="1400" dirty="0"/>
              <a:t> стакан 600 мл, насадка для </a:t>
            </a:r>
            <a:r>
              <a:rPr lang="ru-RU" sz="1400" dirty="0" err="1"/>
              <a:t>замісу</a:t>
            </a:r>
            <a:r>
              <a:rPr lang="ru-RU" sz="1400" dirty="0"/>
              <a:t>, диск </a:t>
            </a:r>
            <a:r>
              <a:rPr lang="ru-RU" sz="1400" dirty="0" err="1"/>
              <a:t>двосторонній</a:t>
            </a:r>
            <a:r>
              <a:rPr lang="ru-RU" sz="1400" dirty="0"/>
              <a:t> для </a:t>
            </a:r>
            <a:r>
              <a:rPr lang="ru-RU" sz="1400" dirty="0" err="1"/>
              <a:t>нарізки</a:t>
            </a:r>
            <a:r>
              <a:rPr lang="ru-RU" sz="1400" dirty="0"/>
              <a:t> та </a:t>
            </a:r>
            <a:r>
              <a:rPr lang="ru-RU" sz="1400" dirty="0" err="1"/>
              <a:t>подрібнення</a:t>
            </a:r>
            <a:r>
              <a:rPr lang="ru-RU" sz="1400" dirty="0"/>
              <a:t> </a:t>
            </a:r>
            <a:r>
              <a:rPr lang="ru-RU" sz="1400" dirty="0" err="1"/>
              <a:t>овочів</a:t>
            </a:r>
            <a:r>
              <a:rPr lang="ru-RU" sz="1400" dirty="0"/>
              <a:t> і </a:t>
            </a:r>
            <a:r>
              <a:rPr lang="ru-RU" sz="1400" dirty="0" err="1"/>
              <a:t>фруктів</a:t>
            </a:r>
            <a:r>
              <a:rPr lang="ru-RU" sz="1400" dirty="0"/>
              <a:t>, терка для </a:t>
            </a:r>
            <a:r>
              <a:rPr lang="ru-RU" sz="1400" dirty="0" err="1"/>
              <a:t>дерунів</a:t>
            </a:r>
            <a:r>
              <a:rPr lang="ru-RU" sz="1400" dirty="0"/>
              <a:t>, насадка для </a:t>
            </a:r>
            <a:r>
              <a:rPr lang="ru-RU" sz="1400" dirty="0" err="1"/>
              <a:t>нарізки</a:t>
            </a:r>
            <a:r>
              <a:rPr lang="ru-RU" sz="1400" dirty="0"/>
              <a:t> кубиками 8х8мм, насадка для </a:t>
            </a:r>
            <a:r>
              <a:rPr lang="ru-RU" sz="1400" dirty="0" err="1"/>
              <a:t>нарізки</a:t>
            </a:r>
            <a:r>
              <a:rPr lang="ru-RU" sz="1400" dirty="0"/>
              <a:t> кубиками 11х11мм, насадка для </a:t>
            </a:r>
            <a:r>
              <a:rPr lang="ru-RU" sz="1400" dirty="0" err="1"/>
              <a:t>нарізки</a:t>
            </a:r>
            <a:r>
              <a:rPr lang="ru-RU" sz="1400" dirty="0"/>
              <a:t> </a:t>
            </a:r>
            <a:r>
              <a:rPr lang="ru-RU" sz="1400" dirty="0" err="1"/>
              <a:t>соломкою</a:t>
            </a:r>
            <a:r>
              <a:rPr lang="ru-RU" sz="1400" dirty="0"/>
              <a:t>, </a:t>
            </a:r>
            <a:r>
              <a:rPr lang="ru-RU" sz="1400" dirty="0" err="1"/>
              <a:t>вспінювач</a:t>
            </a:r>
            <a:r>
              <a:rPr lang="ru-RU" sz="1400" dirty="0"/>
              <a:t> молока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білий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548" y="1302916"/>
            <a:ext cx="1520042" cy="8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P:\Users\v.lobchenko\ROTEX\COMMON\Products\Categories\Блендеры Миксеры Соковыжималки\RTB970-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396" y="447304"/>
            <a:ext cx="6409604" cy="480779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0294" y="997527"/>
            <a:ext cx="2011171" cy="11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02EE344-D494-4F9B-B489-A25D91D6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79475" y="2022398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223158"/>
            <a:ext cx="5369105" cy="41444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RBA</a:t>
            </a:r>
            <a:r>
              <a:rPr lang="uk-UA" sz="2400" b="1" dirty="0"/>
              <a:t>9</a:t>
            </a:r>
            <a:r>
              <a:rPr lang="en-US" sz="2400" b="1" dirty="0"/>
              <a:t>3-M   </a:t>
            </a:r>
            <a:r>
              <a:rPr lang="uk-UA" sz="2400" b="1" dirty="0"/>
              <a:t>                         Насадки для збивання та замісу</a:t>
            </a: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Підходять</a:t>
            </a:r>
            <a:r>
              <a:rPr lang="ru-RU" sz="1400" dirty="0"/>
              <a:t> для </a:t>
            </a:r>
            <a:r>
              <a:rPr lang="uk-UA" sz="1400" dirty="0"/>
              <a:t>моделей </a:t>
            </a:r>
            <a:r>
              <a:rPr lang="en-US" sz="1400" dirty="0"/>
              <a:t>RTB</a:t>
            </a:r>
            <a:r>
              <a:rPr lang="uk-UA" sz="1400" dirty="0"/>
              <a:t>9</a:t>
            </a:r>
            <a:r>
              <a:rPr lang="en-US" sz="1400" dirty="0"/>
              <a:t>10-W, RTB</a:t>
            </a:r>
            <a:r>
              <a:rPr lang="uk-UA" sz="1400" dirty="0"/>
              <a:t>94</a:t>
            </a:r>
            <a:r>
              <a:rPr lang="en-US" sz="1400" dirty="0"/>
              <a:t>0-W,    RTB</a:t>
            </a:r>
            <a:r>
              <a:rPr lang="uk-UA" sz="1400" dirty="0"/>
              <a:t>95</a:t>
            </a:r>
            <a:r>
              <a:rPr lang="en-US" sz="1400" dirty="0"/>
              <a:t>0-W</a:t>
            </a:r>
            <a:r>
              <a:rPr lang="uk-UA" sz="1400" dirty="0"/>
              <a:t>, </a:t>
            </a:r>
            <a:r>
              <a:rPr lang="en-US" sz="1400" dirty="0"/>
              <a:t>RTB970-W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</a:t>
            </a:r>
            <a:r>
              <a:rPr lang="ru-RU" sz="1400" dirty="0"/>
              <a:t>Насадки для </a:t>
            </a:r>
            <a:r>
              <a:rPr lang="ru-RU" sz="1400" dirty="0" err="1"/>
              <a:t>збивання</a:t>
            </a:r>
            <a:r>
              <a:rPr lang="ru-RU" sz="1400" dirty="0"/>
              <a:t> та </a:t>
            </a:r>
            <a:r>
              <a:rPr lang="ru-RU" sz="1400" dirty="0" err="1"/>
              <a:t>замісу</a:t>
            </a:r>
            <a:r>
              <a:rPr lang="ru-RU" sz="1400" dirty="0"/>
              <a:t> </a:t>
            </a:r>
            <a:r>
              <a:rPr lang="ru-RU" sz="1400" dirty="0" err="1"/>
              <a:t>розширюють</a:t>
            </a:r>
            <a:r>
              <a:rPr lang="ru-RU" sz="1400" dirty="0"/>
              <a:t> </a:t>
            </a:r>
            <a:r>
              <a:rPr lang="ru-RU" sz="1400" dirty="0" err="1"/>
              <a:t>функціональні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ручного </a:t>
            </a:r>
            <a:r>
              <a:rPr lang="ru-RU" sz="1400" dirty="0" err="1"/>
              <a:t>блендера</a:t>
            </a:r>
            <a:r>
              <a:rPr lang="ru-RU" sz="1400" dirty="0"/>
              <a:t> ROTEX.</a:t>
            </a:r>
            <a:endParaRPr lang="uk-UA" sz="1400" dirty="0"/>
          </a:p>
          <a:p>
            <a:pPr>
              <a:lnSpc>
                <a:spcPct val="120000"/>
              </a:lnSpc>
            </a:pPr>
            <a:endParaRPr lang="ru-RU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114" y="700644"/>
            <a:ext cx="1898594" cy="52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509" y="344384"/>
            <a:ext cx="1842216" cy="574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570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Montserrat Bold</vt:lpstr>
      <vt:lpstr>Тема Office</vt:lpstr>
      <vt:lpstr>Блендери 9-ї серії (в оновленій УНІКАЛЬНІЙ комплектації)</vt:lpstr>
      <vt:lpstr>Нова насадка в комплектації блендерів 9 серії – вспінювач молока!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33</cp:revision>
  <dcterms:created xsi:type="dcterms:W3CDTF">2019-02-20T15:38:26Z</dcterms:created>
  <dcterms:modified xsi:type="dcterms:W3CDTF">2021-01-25T12:22:52Z</dcterms:modified>
</cp:coreProperties>
</file>