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7" r:id="rId2"/>
    <p:sldId id="304" r:id="rId3"/>
    <p:sldId id="307" r:id="rId4"/>
    <p:sldId id="30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19" y="2531510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БЛЕНДЕРИ</a:t>
            </a:r>
            <a:r>
              <a:rPr lang="en-US" dirty="0"/>
              <a:t> RTB9 </a:t>
            </a:r>
            <a:r>
              <a:rPr lang="uk-UA" dirty="0"/>
              <a:t>серії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49F49-9FEB-4597-AE09-CC78F421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0" y="1685085"/>
            <a:ext cx="2288756" cy="9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Ще більше можливостей в </a:t>
            </a:r>
            <a:r>
              <a:rPr lang="uk-UA" sz="2800" dirty="0" err="1"/>
              <a:t>блендерах</a:t>
            </a:r>
            <a:r>
              <a:rPr lang="uk-UA" sz="2800" dirty="0"/>
              <a:t> </a:t>
            </a:r>
            <a:r>
              <a:rPr lang="en-GB" sz="2800" dirty="0" err="1"/>
              <a:t>Rotex</a:t>
            </a:r>
            <a:r>
              <a:rPr lang="en-GB" sz="2800" dirty="0"/>
              <a:t>! 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Моделі </a:t>
            </a:r>
            <a:r>
              <a:rPr lang="en-US" sz="2800" b="1" dirty="0"/>
              <a:t>RTB</a:t>
            </a:r>
            <a:r>
              <a:rPr lang="uk-UA" sz="2800" b="1" dirty="0"/>
              <a:t>9</a:t>
            </a:r>
            <a:r>
              <a:rPr lang="en-US" sz="2800" b="1" dirty="0"/>
              <a:t> </a:t>
            </a:r>
            <a:r>
              <a:rPr lang="uk-UA" sz="2800" b="1" dirty="0"/>
              <a:t>серії – плавне регулювання швидкості,  лезо </a:t>
            </a:r>
            <a:r>
              <a:rPr lang="uk-UA" sz="2800" b="1" dirty="0" err="1"/>
              <a:t>блендера</a:t>
            </a:r>
            <a:r>
              <a:rPr lang="uk-UA" sz="2800" b="1" dirty="0"/>
              <a:t> з титановим покриттям</a:t>
            </a:r>
            <a:endParaRPr lang="en-GB" sz="2800" b="1" dirty="0"/>
          </a:p>
          <a:p>
            <a:pPr algn="ctr"/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932793"/>
            <a:ext cx="6474744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uk-UA" dirty="0"/>
              <a:t>Плавне регулювання швидкості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Подрібнювач</a:t>
            </a:r>
            <a:r>
              <a:rPr lang="ru-RU" b="1" dirty="0"/>
              <a:t> для </a:t>
            </a:r>
            <a:r>
              <a:rPr lang="ru-RU" b="1" dirty="0" err="1"/>
              <a:t>нарізки</a:t>
            </a:r>
            <a:r>
              <a:rPr lang="ru-RU" b="1" dirty="0"/>
              <a:t> кубиками, чаша 2 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Подрібнювач</a:t>
            </a:r>
            <a:r>
              <a:rPr lang="ru-RU" b="1" dirty="0"/>
              <a:t> 0,4л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r>
              <a:rPr lang="ru-RU" b="1" dirty="0"/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Петля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 з </a:t>
            </a:r>
            <a:r>
              <a:rPr lang="ru-RU" b="1" dirty="0" err="1"/>
              <a:t>подрібнювачем</a:t>
            </a:r>
            <a:r>
              <a:rPr lang="ru-RU" dirty="0"/>
              <a:t> </a:t>
            </a:r>
            <a:r>
              <a:rPr lang="ru-RU" b="1" dirty="0"/>
              <a:t>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з великим </a:t>
            </a:r>
            <a:r>
              <a:rPr lang="ru-RU" b="1" dirty="0" err="1"/>
              <a:t>лезом</a:t>
            </a:r>
            <a:r>
              <a:rPr lang="ru-RU" b="1" dirty="0"/>
              <a:t> та чаша з </a:t>
            </a:r>
            <a:r>
              <a:rPr lang="ru-RU" b="1" dirty="0" err="1"/>
              <a:t>подрібнювачем</a:t>
            </a:r>
            <a:r>
              <a:rPr lang="ru-RU" b="1" dirty="0"/>
              <a:t>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мірний</a:t>
            </a:r>
            <a:r>
              <a:rPr lang="ru-RU" dirty="0"/>
              <a:t> стакан 0,6 л з </a:t>
            </a:r>
            <a:r>
              <a:rPr lang="ru-RU" dirty="0" err="1"/>
              <a:t>кришкою</a:t>
            </a:r>
            <a:r>
              <a:rPr lang="ru-RU" dirty="0"/>
              <a:t>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3872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</a:t>
            </a:r>
            <a:r>
              <a:rPr lang="uk-UA" sz="3200" b="1" dirty="0">
                <a:solidFill>
                  <a:srgbClr val="000000"/>
                </a:solidFill>
              </a:rPr>
              <a:t>95</a:t>
            </a:r>
            <a:r>
              <a:rPr lang="en-US" sz="3200" b="1" dirty="0">
                <a:solidFill>
                  <a:srgbClr val="000000"/>
                </a:solidFill>
              </a:rPr>
              <a:t>0-B </a:t>
            </a:r>
            <a:r>
              <a:rPr lang="en-US" sz="3200" b="1" dirty="0" err="1">
                <a:solidFill>
                  <a:srgbClr val="000000"/>
                </a:solidFill>
              </a:rPr>
              <a:t>TitanPower</a:t>
            </a:r>
            <a:endParaRPr lang="uk-U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38"/>
          <a:stretch/>
        </p:blipFill>
        <p:spPr>
          <a:xfrm>
            <a:off x="11207751" y="1176337"/>
            <a:ext cx="555624" cy="15156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DDE89E-E271-4FF4-96EE-7722C28F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17" y="2458508"/>
            <a:ext cx="1025856" cy="580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D5C59B-4754-48B3-9BCE-4BD10E0F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624" y="524302"/>
            <a:ext cx="4552775" cy="50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592806" y="894693"/>
            <a:ext cx="6322346" cy="499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"/>
            <a:r>
              <a:rPr lang="ru-RU" b="1" dirty="0"/>
              <a:t>Характеристики: </a:t>
            </a:r>
          </a:p>
          <a:p>
            <a:pPr fontAlgn="b"/>
            <a:endParaRPr lang="uk-UA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Потужність</a:t>
            </a:r>
            <a:r>
              <a:rPr lang="ru-RU" b="1" dirty="0"/>
              <a:t> 1000 Вт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uk-UA" dirty="0"/>
              <a:t>Плавне регулювання швидкості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Подрібнювач</a:t>
            </a:r>
            <a:r>
              <a:rPr lang="ru-RU" b="1" dirty="0"/>
              <a:t> для </a:t>
            </a:r>
            <a:r>
              <a:rPr lang="ru-RU" b="1" dirty="0" err="1"/>
              <a:t>нарізки</a:t>
            </a:r>
            <a:r>
              <a:rPr lang="ru-RU" b="1" dirty="0"/>
              <a:t> кубиками, чаша 2 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Подрібнювач</a:t>
            </a:r>
            <a:r>
              <a:rPr lang="ru-RU" b="1" dirty="0"/>
              <a:t> 0,4л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Ніж</a:t>
            </a:r>
            <a:r>
              <a:rPr lang="ru-RU" b="1" dirty="0"/>
              <a:t> з нерж. </a:t>
            </a:r>
            <a:r>
              <a:rPr lang="ru-RU" b="1" dirty="0" err="1"/>
              <a:t>сталі</a:t>
            </a:r>
            <a:r>
              <a:rPr lang="ru-RU" b="1" dirty="0"/>
              <a:t> з </a:t>
            </a:r>
            <a:r>
              <a:rPr lang="ru-RU" b="1" dirty="0" err="1"/>
              <a:t>титановим</a:t>
            </a:r>
            <a:r>
              <a:rPr lang="ru-RU" b="1" dirty="0"/>
              <a:t> </a:t>
            </a:r>
            <a:r>
              <a:rPr lang="ru-RU" b="1" dirty="0" err="1"/>
              <a:t>покриттям</a:t>
            </a:r>
            <a:r>
              <a:rPr lang="ru-RU" b="1" dirty="0"/>
              <a:t>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Пластиковий</a:t>
            </a:r>
            <a:r>
              <a:rPr lang="ru-RU" dirty="0"/>
              <a:t> корпус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знімною</a:t>
            </a:r>
            <a:r>
              <a:rPr lang="ru-RU" dirty="0"/>
              <a:t> ногою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/>
              <a:t>Нога з нерж. </a:t>
            </a:r>
            <a:r>
              <a:rPr lang="ru-RU" b="1" dirty="0" err="1"/>
              <a:t>сталі</a:t>
            </a:r>
            <a:endParaRPr lang="ru-RU" b="1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dirty="0" err="1"/>
              <a:t>Пітля</a:t>
            </a:r>
            <a:r>
              <a:rPr lang="ru-RU" dirty="0"/>
              <a:t> для </a:t>
            </a:r>
            <a:r>
              <a:rPr lang="ru-RU" dirty="0" err="1"/>
              <a:t>підвішування</a:t>
            </a:r>
            <a:endParaRPr lang="ru-RU" dirty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ru-RU" b="1" dirty="0" err="1"/>
              <a:t>Комплектація</a:t>
            </a:r>
            <a:r>
              <a:rPr lang="ru-RU" b="1" dirty="0"/>
              <a:t>: чаша з </a:t>
            </a:r>
            <a:r>
              <a:rPr lang="ru-RU" b="1" dirty="0" err="1"/>
              <a:t>подрібнювачем</a:t>
            </a:r>
            <a:r>
              <a:rPr lang="ru-RU" b="1" dirty="0"/>
              <a:t> для </a:t>
            </a:r>
            <a:r>
              <a:rPr lang="ru-RU" b="1" dirty="0" err="1"/>
              <a:t>подрібнення</a:t>
            </a:r>
            <a:r>
              <a:rPr lang="ru-RU" b="1" dirty="0"/>
              <a:t> і </a:t>
            </a:r>
            <a:r>
              <a:rPr lang="ru-RU" b="1" dirty="0" err="1"/>
              <a:t>нарізки</a:t>
            </a:r>
            <a:r>
              <a:rPr lang="ru-RU" b="1" dirty="0"/>
              <a:t> кубиками 2 л з великим </a:t>
            </a:r>
            <a:r>
              <a:rPr lang="ru-RU" b="1" dirty="0" err="1"/>
              <a:t>лезом</a:t>
            </a:r>
            <a:r>
              <a:rPr lang="ru-RU" b="1" dirty="0"/>
              <a:t> та чаша з </a:t>
            </a:r>
            <a:r>
              <a:rPr lang="ru-RU" b="1" dirty="0" err="1"/>
              <a:t>подрібнювачем</a:t>
            </a:r>
            <a:r>
              <a:rPr lang="ru-RU" b="1" dirty="0"/>
              <a:t> 0,4 л, </a:t>
            </a:r>
            <a:r>
              <a:rPr lang="ru-RU" b="1" dirty="0" err="1"/>
              <a:t>дві</a:t>
            </a:r>
            <a:r>
              <a:rPr lang="ru-RU" b="1" dirty="0"/>
              <a:t> насадки для </a:t>
            </a:r>
            <a:r>
              <a:rPr lang="ru-RU" b="1" dirty="0" err="1"/>
              <a:t>нарізки</a:t>
            </a:r>
            <a:r>
              <a:rPr lang="ru-RU" b="1" dirty="0"/>
              <a:t> кубиками (8ммХ8мм і 11ммХ11мм), насадка для </a:t>
            </a:r>
            <a:r>
              <a:rPr lang="ru-RU" b="1" dirty="0" err="1"/>
              <a:t>нарізки</a:t>
            </a:r>
            <a:r>
              <a:rPr lang="ru-RU" b="1" dirty="0"/>
              <a:t> </a:t>
            </a:r>
            <a:r>
              <a:rPr lang="ru-RU" b="1" dirty="0" err="1"/>
              <a:t>соломкою</a:t>
            </a:r>
            <a:r>
              <a:rPr lang="ru-RU" b="1" dirty="0"/>
              <a:t>, </a:t>
            </a:r>
            <a:r>
              <a:rPr lang="ru-RU" dirty="0" err="1"/>
              <a:t>мірний</a:t>
            </a:r>
            <a:r>
              <a:rPr lang="ru-RU" dirty="0"/>
              <a:t> стакан 0,6 л з </a:t>
            </a:r>
            <a:r>
              <a:rPr lang="ru-RU" dirty="0" err="1"/>
              <a:t>кришкою</a:t>
            </a:r>
            <a:r>
              <a:rPr lang="ru-RU" dirty="0"/>
              <a:t>, </a:t>
            </a:r>
            <a:r>
              <a:rPr lang="ru-RU" dirty="0" err="1"/>
              <a:t>віночок</a:t>
            </a:r>
            <a:r>
              <a:rPr lang="ru-RU" dirty="0"/>
              <a:t> з нерж.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b="1" dirty="0"/>
              <a:t>терка для </a:t>
            </a:r>
            <a:r>
              <a:rPr lang="ru-RU" b="1" dirty="0" err="1"/>
              <a:t>дерунів</a:t>
            </a:r>
            <a:r>
              <a:rPr lang="ru-RU" b="1" dirty="0"/>
              <a:t>, </a:t>
            </a:r>
            <a:r>
              <a:rPr lang="ru-RU" dirty="0" err="1"/>
              <a:t>двосторонній</a:t>
            </a:r>
            <a:r>
              <a:rPr lang="ru-RU" dirty="0"/>
              <a:t> диск для </a:t>
            </a:r>
            <a:r>
              <a:rPr lang="ru-RU" dirty="0" err="1"/>
              <a:t>нарізки</a:t>
            </a:r>
            <a:r>
              <a:rPr lang="ru-RU" dirty="0"/>
              <a:t> та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і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тістоміс</a:t>
            </a:r>
            <a:r>
              <a:rPr lang="ru-RU" dirty="0"/>
              <a:t>, </a:t>
            </a:r>
            <a:r>
              <a:rPr lang="ru-RU" b="1" dirty="0"/>
              <a:t>насадка для пюре, </a:t>
            </a:r>
            <a:r>
              <a:rPr lang="ru-RU" dirty="0"/>
              <a:t>насадки для </a:t>
            </a:r>
            <a:r>
              <a:rPr lang="ru-RU" dirty="0" err="1"/>
              <a:t>збивання</a:t>
            </a:r>
            <a:r>
              <a:rPr lang="ru-RU" dirty="0"/>
              <a:t> та </a:t>
            </a:r>
            <a:r>
              <a:rPr lang="ru-RU" dirty="0" err="1"/>
              <a:t>замісу</a:t>
            </a:r>
            <a:r>
              <a:rPr lang="ru-RU" dirty="0"/>
              <a:t>, </a:t>
            </a:r>
            <a:r>
              <a:rPr lang="ru-RU" b="1" dirty="0" err="1"/>
              <a:t>спінювач</a:t>
            </a:r>
            <a:r>
              <a:rPr lang="ru-RU" b="1" dirty="0"/>
              <a:t> молока.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07" y="349527"/>
            <a:ext cx="3872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RTB</a:t>
            </a:r>
            <a:r>
              <a:rPr lang="uk-UA" sz="3200" b="1" dirty="0">
                <a:solidFill>
                  <a:srgbClr val="000000"/>
                </a:solidFill>
              </a:rPr>
              <a:t>99</a:t>
            </a:r>
            <a:r>
              <a:rPr lang="en-US" sz="3200" b="1" dirty="0">
                <a:solidFill>
                  <a:srgbClr val="000000"/>
                </a:solidFill>
              </a:rPr>
              <a:t>0-B</a:t>
            </a:r>
            <a:r>
              <a:rPr lang="uk-UA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TitanPower</a:t>
            </a:r>
            <a:endParaRPr lang="uk-UA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71BF-B69E-4E8C-9E5E-F09E1399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38"/>
          <a:stretch/>
        </p:blipFill>
        <p:spPr>
          <a:xfrm>
            <a:off x="9048029" y="1294180"/>
            <a:ext cx="555624" cy="15156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46E2F-0453-4D24-984F-16DF6567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35" y="2568521"/>
            <a:ext cx="1336344" cy="7556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57A451-0821-4826-B23F-57BBAF39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480" y="604007"/>
            <a:ext cx="4600564" cy="49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295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БЛЕНДЕРИ RTB9 серії   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308</cp:revision>
  <dcterms:created xsi:type="dcterms:W3CDTF">2019-02-20T15:38:26Z</dcterms:created>
  <dcterms:modified xsi:type="dcterms:W3CDTF">2026-02-16T10:19:13Z</dcterms:modified>
</cp:coreProperties>
</file>