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04" r:id="rId3"/>
    <p:sldId id="267" r:id="rId4"/>
    <p:sldId id="268" r:id="rId5"/>
    <p:sldId id="269" r:id="rId6"/>
    <p:sldId id="270" r:id="rId7"/>
    <p:sldId id="305" r:id="rId8"/>
    <p:sldId id="27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19" y="3014944"/>
            <a:ext cx="9227942" cy="1716124"/>
          </a:xfrm>
        </p:spPr>
        <p:txBody>
          <a:bodyPr>
            <a:normAutofit/>
          </a:bodyPr>
          <a:lstStyle/>
          <a:p>
            <a:r>
              <a:rPr lang="uk-UA" sz="4000" dirty="0"/>
              <a:t>ЧАЙНИКИ ЕЛЕКТРИЧНІ</a:t>
            </a: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>
            <a:extLst>
              <a:ext uri="{FF2B5EF4-FFF2-40B4-BE49-F238E27FC236}">
                <a16:creationId xmlns:a16="http://schemas.microsoft.com/office/drawing/2014/main" xmlns="" id="{6C34A703-C87A-4855-B852-2B109FD1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32972" y="628649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DEE33C-CC82-432B-A963-61D60A94C3A6}"/>
              </a:ext>
            </a:extLst>
          </p:cNvPr>
          <p:cNvSpPr txBox="1"/>
          <p:nvPr/>
        </p:nvSpPr>
        <p:spPr>
          <a:xfrm>
            <a:off x="1563238" y="1126435"/>
            <a:ext cx="90655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Команда </a:t>
            </a:r>
            <a:r>
              <a:rPr lang="en-GB" sz="2800" b="1" dirty="0" err="1"/>
              <a:t>Rotex</a:t>
            </a:r>
            <a:r>
              <a:rPr lang="en-GB" sz="2800" dirty="0"/>
              <a:t> </a:t>
            </a:r>
            <a:r>
              <a:rPr lang="uk-UA" sz="2800" dirty="0"/>
              <a:t>як завжди піклується про безпеку та комфорт своїх споживачів. </a:t>
            </a:r>
          </a:p>
          <a:p>
            <a:pPr algn="ctr"/>
            <a:endParaRPr lang="uk-UA" sz="2800" dirty="0"/>
          </a:p>
          <a:p>
            <a:pPr algn="ctr"/>
            <a:r>
              <a:rPr lang="uk-UA" sz="2800" dirty="0"/>
              <a:t>Відтак, </a:t>
            </a:r>
            <a:r>
              <a:rPr lang="uk-UA" sz="2800" b="1" dirty="0"/>
              <a:t>усі моделі чайників оздоблені закритим нагрівальним елементом,</a:t>
            </a:r>
            <a:r>
              <a:rPr lang="uk-UA" sz="2800" dirty="0"/>
              <a:t> мають функцію </a:t>
            </a:r>
            <a:r>
              <a:rPr lang="uk-UA" sz="2800" b="1" dirty="0"/>
              <a:t>захисту від протікання та знімний фільтр </a:t>
            </a:r>
            <a:r>
              <a:rPr lang="uk-UA" sz="2800" dirty="0"/>
              <a:t>для вашої зручності.</a:t>
            </a:r>
          </a:p>
        </p:txBody>
      </p:sp>
    </p:spTree>
    <p:extLst>
      <p:ext uri="{BB962C8B-B14F-4D97-AF65-F5344CB8AC3E}">
        <p14:creationId xmlns:p14="http://schemas.microsoft.com/office/powerpoint/2010/main" xmlns="" val="29366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</a:t>
            </a:r>
            <a:r>
              <a:rPr lang="uk-UA" sz="2400" b="1" dirty="0"/>
              <a:t>67</a:t>
            </a:r>
            <a:r>
              <a:rPr lang="en-US" sz="2400" b="1" dirty="0"/>
              <a:t>-G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2200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Ємність 1,7 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Закритий нагрівальний елемент з нержавіючої сталі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Поворот на 360</a:t>
            </a:r>
            <a:r>
              <a:rPr lang="en-US" baseline="30000" dirty="0"/>
              <a:t>0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прот</a:t>
            </a:r>
            <a:r>
              <a:rPr lang="uk-UA" b="1" dirty="0"/>
              <a:t>і</a:t>
            </a:r>
            <a:r>
              <a:rPr lang="ru-RU" b="1" dirty="0" err="1"/>
              <a:t>кання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/>
              <a:t>Шкала </a:t>
            </a:r>
            <a:r>
              <a:rPr lang="ru-RU" b="1" dirty="0" err="1"/>
              <a:t>рівня</a:t>
            </a:r>
            <a:r>
              <a:rPr lang="ru-RU" b="1" dirty="0"/>
              <a:t> води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Знімний фільтр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Корпус</a:t>
            </a:r>
            <a:r>
              <a:rPr lang="en-US" dirty="0"/>
              <a:t>:</a:t>
            </a:r>
            <a:r>
              <a:rPr lang="uk-UA" dirty="0"/>
              <a:t> термостійкий харчовий пластик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білий</a:t>
            </a:r>
            <a:r>
              <a:rPr lang="en-US" dirty="0"/>
              <a:t>/</a:t>
            </a:r>
            <a:r>
              <a:rPr lang="uk-UA" dirty="0"/>
              <a:t>червоний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9ABE3B-818C-43D9-906C-26A791AFEF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34493" y="188124"/>
            <a:ext cx="4959761" cy="56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50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</a:t>
            </a:r>
            <a:r>
              <a:rPr lang="uk-UA" sz="2400" b="1" dirty="0"/>
              <a:t>6</a:t>
            </a:r>
            <a:r>
              <a:rPr lang="en-US" sz="2400" b="1" dirty="0"/>
              <a:t>4-XXL </a:t>
            </a:r>
            <a:endParaRPr lang="uk-UA" sz="2400" b="1" dirty="0"/>
          </a:p>
          <a:p>
            <a:pPr>
              <a:lnSpc>
                <a:spcPct val="120000"/>
              </a:lnSpc>
            </a:pPr>
            <a:endParaRPr lang="en-US" sz="24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2200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Ємність </a:t>
            </a:r>
            <a:r>
              <a:rPr lang="en-US" b="1" dirty="0"/>
              <a:t>2</a:t>
            </a:r>
            <a:r>
              <a:rPr lang="uk-UA" b="1" dirty="0"/>
              <a:t> 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Закритий нагрівальний елемент з нержавіючої сталі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Поворот на 360</a:t>
            </a:r>
            <a:r>
              <a:rPr lang="en-US" baseline="30000" dirty="0"/>
              <a:t>0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прот</a:t>
            </a:r>
            <a:r>
              <a:rPr lang="uk-UA" b="1" dirty="0"/>
              <a:t>і</a:t>
            </a:r>
            <a:r>
              <a:rPr lang="ru-RU" b="1" dirty="0" err="1"/>
              <a:t>кання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/>
              <a:t>Шкала </a:t>
            </a:r>
            <a:r>
              <a:rPr lang="ru-RU" b="1" dirty="0" err="1"/>
              <a:t>рівня</a:t>
            </a:r>
            <a:r>
              <a:rPr lang="ru-RU" b="1" dirty="0"/>
              <a:t> води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LED </a:t>
            </a:r>
            <a:r>
              <a:rPr lang="uk-UA" b="1" dirty="0"/>
              <a:t>підсвітка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b="1" dirty="0" err="1"/>
              <a:t>Зйомний</a:t>
            </a:r>
            <a:r>
              <a:rPr lang="uk-UA" b="1" dirty="0"/>
              <a:t> фільтр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Корпус</a:t>
            </a:r>
            <a:r>
              <a:rPr lang="en-US" dirty="0"/>
              <a:t>:</a:t>
            </a:r>
            <a:r>
              <a:rPr lang="uk-UA" dirty="0"/>
              <a:t> термостійкий харчовий пластик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білий</a:t>
            </a:r>
            <a:r>
              <a:rPr lang="en-US" dirty="0"/>
              <a:t>/</a:t>
            </a:r>
            <a:r>
              <a:rPr lang="uk-UA" dirty="0"/>
              <a:t>зелений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F417902-1777-458C-9F96-E41C97612AC4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28278" y="389123"/>
            <a:ext cx="4593596" cy="5584187"/>
          </a:xfrm>
          <a:prstGeom prst="rect">
            <a:avLst/>
          </a:prstGeom>
        </p:spPr>
      </p:pic>
      <p:sp>
        <p:nvSpPr>
          <p:cNvPr id="5" name="Star: 10 Points 4">
            <a:extLst>
              <a:ext uri="{FF2B5EF4-FFF2-40B4-BE49-F238E27FC236}">
                <a16:creationId xmlns:a16="http://schemas.microsoft.com/office/drawing/2014/main" xmlns="" id="{C1BF6B08-6B20-4490-81C0-DE45BF3603E4}"/>
              </a:ext>
            </a:extLst>
          </p:cNvPr>
          <p:cNvSpPr/>
          <p:nvPr/>
        </p:nvSpPr>
        <p:spPr>
          <a:xfrm>
            <a:off x="5019675" y="3721215"/>
            <a:ext cx="2370578" cy="2390775"/>
          </a:xfrm>
          <a:prstGeom prst="star10">
            <a:avLst/>
          </a:prstGeom>
          <a:solidFill>
            <a:srgbClr val="F2CD00"/>
          </a:solidFill>
          <a:ln>
            <a:solidFill>
              <a:srgbClr val="F2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Великий об’єм</a:t>
            </a:r>
          </a:p>
        </p:txBody>
      </p:sp>
    </p:spTree>
    <p:extLst>
      <p:ext uri="{BB962C8B-B14F-4D97-AF65-F5344CB8AC3E}">
        <p14:creationId xmlns:p14="http://schemas.microsoft.com/office/powerpoint/2010/main" xmlns="" val="351370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</a:t>
            </a:r>
            <a:r>
              <a:rPr lang="uk-UA" sz="2400" b="1" dirty="0"/>
              <a:t>80</a:t>
            </a:r>
            <a:r>
              <a:rPr lang="en-US" sz="2400" b="1" dirty="0"/>
              <a:t>-GP </a:t>
            </a:r>
            <a:endParaRPr lang="uk-UA" sz="2400" b="1" dirty="0"/>
          </a:p>
          <a:p>
            <a:pPr>
              <a:lnSpc>
                <a:spcPct val="120000"/>
              </a:lnSpc>
            </a:pPr>
            <a:endParaRPr lang="en-US" sz="24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1100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Ємність </a:t>
            </a:r>
            <a:r>
              <a:rPr lang="en-US" b="1" dirty="0"/>
              <a:t>1</a:t>
            </a:r>
            <a:r>
              <a:rPr lang="uk-UA" b="1" dirty="0"/>
              <a:t> 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Закритий нагрівальний елемент з нержавіючої сталі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Поворот на 360</a:t>
            </a:r>
            <a:r>
              <a:rPr lang="en-US" baseline="30000" dirty="0"/>
              <a:t>0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прот</a:t>
            </a:r>
            <a:r>
              <a:rPr lang="uk-UA" b="1" dirty="0"/>
              <a:t>і</a:t>
            </a:r>
            <a:r>
              <a:rPr lang="ru-RU" b="1" dirty="0" err="1"/>
              <a:t>кання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/>
              <a:t>Шкала </a:t>
            </a:r>
            <a:r>
              <a:rPr lang="ru-RU" b="1" dirty="0" err="1"/>
              <a:t>рівня</a:t>
            </a:r>
            <a:r>
              <a:rPr lang="ru-RU" b="1" dirty="0"/>
              <a:t> води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LED </a:t>
            </a:r>
            <a:r>
              <a:rPr lang="uk-UA" b="1" dirty="0"/>
              <a:t>підсвітка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Знімний фільтр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Корпус</a:t>
            </a:r>
            <a:r>
              <a:rPr lang="en-US" dirty="0"/>
              <a:t>:</a:t>
            </a:r>
            <a:r>
              <a:rPr lang="uk-UA" dirty="0"/>
              <a:t> міцне термостійке скло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 пластика</a:t>
            </a:r>
            <a:r>
              <a:rPr lang="en-US" dirty="0"/>
              <a:t>: </a:t>
            </a:r>
            <a:r>
              <a:rPr lang="uk-UA" dirty="0"/>
              <a:t>салатовий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D09C338-3781-41B0-8807-0154B760D0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6643937" y="0"/>
            <a:ext cx="5365084" cy="5658604"/>
          </a:xfrm>
          <a:prstGeom prst="rect">
            <a:avLst/>
          </a:prstGeom>
        </p:spPr>
      </p:pic>
      <p:sp>
        <p:nvSpPr>
          <p:cNvPr id="6" name="Star: 10 Points 5">
            <a:extLst>
              <a:ext uri="{FF2B5EF4-FFF2-40B4-BE49-F238E27FC236}">
                <a16:creationId xmlns:a16="http://schemas.microsoft.com/office/drawing/2014/main" xmlns="" id="{515752F6-3300-499D-AD4A-50FA11078BFF}"/>
              </a:ext>
            </a:extLst>
          </p:cNvPr>
          <p:cNvSpPr/>
          <p:nvPr/>
        </p:nvSpPr>
        <p:spPr>
          <a:xfrm>
            <a:off x="5019674" y="3721215"/>
            <a:ext cx="2543175" cy="2390775"/>
          </a:xfrm>
          <a:prstGeom prst="star10">
            <a:avLst/>
          </a:prstGeom>
          <a:solidFill>
            <a:srgbClr val="F2CD00"/>
          </a:solidFill>
          <a:ln>
            <a:solidFill>
              <a:srgbClr val="F2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Компактний скляний чайник</a:t>
            </a:r>
          </a:p>
        </p:txBody>
      </p:sp>
    </p:spTree>
    <p:extLst>
      <p:ext uri="{BB962C8B-B14F-4D97-AF65-F5344CB8AC3E}">
        <p14:creationId xmlns:p14="http://schemas.microsoft.com/office/powerpoint/2010/main" xmlns="" val="197492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</a:t>
            </a:r>
            <a:r>
              <a:rPr lang="uk-UA" sz="2400" b="1" dirty="0"/>
              <a:t>83</a:t>
            </a:r>
            <a:r>
              <a:rPr lang="en-US" sz="2400" b="1" dirty="0"/>
              <a:t>-GS </a:t>
            </a:r>
            <a:endParaRPr lang="uk-UA" sz="2400" b="1" dirty="0"/>
          </a:p>
          <a:p>
            <a:pPr>
              <a:lnSpc>
                <a:spcPct val="120000"/>
              </a:lnSpc>
            </a:pPr>
            <a:endParaRPr lang="en-US" sz="24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2200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Ємність </a:t>
            </a:r>
            <a:r>
              <a:rPr lang="en-US" dirty="0"/>
              <a:t>1,7</a:t>
            </a:r>
            <a:r>
              <a:rPr lang="uk-UA" dirty="0"/>
              <a:t> 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Закритий нагрівальний елемент з нержавіючої сталі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Поворот на 360</a:t>
            </a:r>
            <a:r>
              <a:rPr lang="en-US" baseline="30000" dirty="0"/>
              <a:t>0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прот</a:t>
            </a:r>
            <a:r>
              <a:rPr lang="uk-UA" b="1" dirty="0"/>
              <a:t>і</a:t>
            </a:r>
            <a:r>
              <a:rPr lang="ru-RU" b="1" dirty="0" err="1"/>
              <a:t>кання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/>
              <a:t>Шкала </a:t>
            </a:r>
            <a:r>
              <a:rPr lang="ru-RU" b="1" dirty="0" err="1"/>
              <a:t>рівня</a:t>
            </a:r>
            <a:r>
              <a:rPr lang="ru-RU" b="1" dirty="0"/>
              <a:t> води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LED </a:t>
            </a:r>
            <a:r>
              <a:rPr lang="uk-UA" b="1" dirty="0"/>
              <a:t>підсвітка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Знімний фільтр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Корпус</a:t>
            </a:r>
            <a:r>
              <a:rPr lang="en-US" dirty="0"/>
              <a:t>:</a:t>
            </a:r>
            <a:r>
              <a:rPr lang="uk-UA" dirty="0"/>
              <a:t> міцне термостійке скло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 пластика</a:t>
            </a:r>
            <a:r>
              <a:rPr lang="en-US" dirty="0"/>
              <a:t>: </a:t>
            </a:r>
            <a:r>
              <a:rPr lang="uk-UA" dirty="0"/>
              <a:t>чорний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C468297-6BDE-4A35-91DC-E6F00B207C55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9350" y="426973"/>
            <a:ext cx="4522549" cy="542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580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DEE33C-CC82-432B-A963-61D60A94C3A6}"/>
              </a:ext>
            </a:extLst>
          </p:cNvPr>
          <p:cNvSpPr txBox="1"/>
          <p:nvPr/>
        </p:nvSpPr>
        <p:spPr>
          <a:xfrm>
            <a:off x="1563238" y="1126435"/>
            <a:ext cx="90655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RKT</a:t>
            </a:r>
            <a:r>
              <a:rPr lang="uk-UA" sz="2800" b="1" dirty="0"/>
              <a:t>78</a:t>
            </a:r>
            <a:r>
              <a:rPr lang="en-US" sz="2800" b="1" dirty="0"/>
              <a:t>-S</a:t>
            </a:r>
            <a:r>
              <a:rPr lang="uk-UA" sz="2800" b="1" dirty="0"/>
              <a:t> </a:t>
            </a:r>
            <a:r>
              <a:rPr lang="en-US" sz="2800" b="1" dirty="0"/>
              <a:t>Smart</a:t>
            </a:r>
            <a:r>
              <a:rPr lang="uk-UA" sz="2800" b="1" dirty="0"/>
              <a:t> – розумний чайник для безлічі завдань!</a:t>
            </a:r>
          </a:p>
          <a:p>
            <a:pPr algn="ctr"/>
            <a:endParaRPr lang="uk-UA" sz="2800" b="1" dirty="0"/>
          </a:p>
          <a:p>
            <a:pPr algn="ctr"/>
            <a:r>
              <a:rPr lang="uk-UA" sz="2800" dirty="0"/>
              <a:t>Для любителів різних видів чаю, для приготування дитячого харчування, для тих, хто хоче постійно мати гарячу воду під рукою </a:t>
            </a:r>
          </a:p>
          <a:p>
            <a:pPr algn="ctr"/>
            <a:endParaRPr lang="uk-UA" sz="2800" dirty="0"/>
          </a:p>
          <a:p>
            <a:pPr algn="ctr"/>
            <a:r>
              <a:rPr lang="uk-UA" sz="2800" dirty="0"/>
              <a:t>І керувати ним надзвичайно просто: лише дві кнопки для встановлення температури </a:t>
            </a:r>
            <a:r>
              <a:rPr lang="uk-UA" sz="2800" b="1" dirty="0"/>
              <a:t>від 60 до 100 градусів.</a:t>
            </a:r>
          </a:p>
        </p:txBody>
      </p:sp>
    </p:spTree>
    <p:extLst>
      <p:ext uri="{BB962C8B-B14F-4D97-AF65-F5344CB8AC3E}">
        <p14:creationId xmlns:p14="http://schemas.microsoft.com/office/powerpoint/2010/main" xmlns="" val="49788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1804" y="266218"/>
            <a:ext cx="5223986" cy="502968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</a:t>
            </a:r>
            <a:r>
              <a:rPr lang="uk-UA" sz="2400" b="1" dirty="0"/>
              <a:t>78</a:t>
            </a:r>
            <a:r>
              <a:rPr lang="en-US" sz="2400" b="1" dirty="0"/>
              <a:t>-S</a:t>
            </a:r>
            <a:r>
              <a:rPr lang="uk-UA" sz="2400" b="1" dirty="0"/>
              <a:t> </a:t>
            </a:r>
            <a:r>
              <a:rPr lang="en-US" sz="2400" b="1" dirty="0"/>
              <a:t>Smart</a:t>
            </a:r>
            <a:endParaRPr lang="uk-UA" sz="2400" b="1" dirty="0"/>
          </a:p>
          <a:p>
            <a:pPr>
              <a:lnSpc>
                <a:spcPct val="120000"/>
              </a:lnSpc>
            </a:pPr>
            <a:endParaRPr lang="en-US" sz="2400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2200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Ємність </a:t>
            </a:r>
            <a:r>
              <a:rPr lang="en-US" dirty="0"/>
              <a:t>1,7</a:t>
            </a:r>
            <a:r>
              <a:rPr lang="uk-UA" dirty="0"/>
              <a:t> л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</a:t>
            </a:r>
            <a:r>
              <a:rPr lang="uk-UA" b="1" dirty="0"/>
              <a:t>Електронне управління. </a:t>
            </a:r>
            <a:r>
              <a:rPr lang="uk-UA" dirty="0"/>
              <a:t>Операція з двома кнопками</a:t>
            </a:r>
            <a:r>
              <a:rPr lang="en-US" dirty="0"/>
              <a:t>: </a:t>
            </a:r>
            <a:r>
              <a:rPr lang="uk-UA" dirty="0"/>
              <a:t>легко та </a:t>
            </a:r>
            <a:r>
              <a:rPr lang="uk-UA" dirty="0" err="1"/>
              <a:t>коректно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Регулювання температури води 60</a:t>
            </a:r>
            <a:r>
              <a:rPr lang="en-US" b="1" baseline="30000" dirty="0"/>
              <a:t> 0</a:t>
            </a:r>
            <a:r>
              <a:rPr lang="uk-UA" b="1" dirty="0"/>
              <a:t>, 70</a:t>
            </a:r>
            <a:r>
              <a:rPr lang="en-US" b="1" baseline="30000" dirty="0"/>
              <a:t> 0</a:t>
            </a:r>
            <a:r>
              <a:rPr lang="uk-UA" b="1" dirty="0"/>
              <a:t>, 80</a:t>
            </a:r>
            <a:r>
              <a:rPr lang="en-US" b="1" baseline="30000" dirty="0"/>
              <a:t> 0</a:t>
            </a:r>
            <a:r>
              <a:rPr lang="uk-UA" b="1" dirty="0"/>
              <a:t>, 90</a:t>
            </a:r>
            <a:r>
              <a:rPr lang="en-US" b="1" baseline="30000" dirty="0"/>
              <a:t> 0</a:t>
            </a:r>
            <a:r>
              <a:rPr lang="uk-UA" b="1" dirty="0"/>
              <a:t> , 100</a:t>
            </a:r>
            <a:r>
              <a:rPr lang="en-US" b="1" baseline="30000" dirty="0"/>
              <a:t> 0</a:t>
            </a:r>
            <a:endParaRPr lang="uk-UA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/>
              <a:t>- Кольорові індикатори температури води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/>
              <a:t>- Підтримування температури води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Закритий нагрівальний елемент з нержавіючої сталі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Поворот на 360</a:t>
            </a:r>
            <a:r>
              <a:rPr lang="en-US" baseline="30000" dirty="0"/>
              <a:t>0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прот</a:t>
            </a:r>
            <a:r>
              <a:rPr lang="uk-UA" b="1" dirty="0"/>
              <a:t>і</a:t>
            </a:r>
            <a:r>
              <a:rPr lang="ru-RU" b="1" dirty="0" err="1"/>
              <a:t>кання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/>
              <a:t>Шкала </a:t>
            </a:r>
            <a:r>
              <a:rPr lang="ru-RU" b="1" dirty="0" err="1"/>
              <a:t>рівня</a:t>
            </a:r>
            <a:r>
              <a:rPr lang="ru-RU" b="1" dirty="0"/>
              <a:t> води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LED </a:t>
            </a:r>
            <a:r>
              <a:rPr lang="uk-UA" b="1" dirty="0"/>
              <a:t>підсвітка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Знімний фільтр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Корпус</a:t>
            </a:r>
            <a:r>
              <a:rPr lang="en-US" dirty="0"/>
              <a:t>:</a:t>
            </a:r>
            <a:r>
              <a:rPr lang="uk-UA"/>
              <a:t> нержавіюча </a:t>
            </a:r>
            <a:r>
              <a:rPr lang="uk-UA" dirty="0"/>
              <a:t>сталь. Колір пластика</a:t>
            </a:r>
            <a:r>
              <a:rPr lang="en-US" dirty="0"/>
              <a:t>: </a:t>
            </a:r>
            <a:r>
              <a:rPr lang="uk-UA" dirty="0"/>
              <a:t>чорний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1EBA69-E6D8-49D3-8B82-2F9447F1D3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7581901" y="543922"/>
            <a:ext cx="4188296" cy="56519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707151D-815A-4BFB-878B-D457B00A2DFE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5790" y="266218"/>
            <a:ext cx="2633513" cy="275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38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xmlns="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442</Words>
  <Application>Microsoft Office PowerPoint</Application>
  <PresentationFormat>Произвольный</PresentationFormat>
  <Paragraphs>91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ЧАЙНИКИ ЕЛЕКТРИЧНІ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Дякуємо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o.kudriavtseva</cp:lastModifiedBy>
  <cp:revision>33</cp:revision>
  <dcterms:created xsi:type="dcterms:W3CDTF">2019-02-20T15:38:26Z</dcterms:created>
  <dcterms:modified xsi:type="dcterms:W3CDTF">2020-11-09T14:36:31Z</dcterms:modified>
</cp:coreProperties>
</file>