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04" r:id="rId3"/>
    <p:sldId id="305" r:id="rId4"/>
    <p:sldId id="278" r:id="rId5"/>
    <p:sldId id="280" r:id="rId6"/>
    <p:sldId id="28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889" autoAdjust="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44" y="2843494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ЧАЙНИКИ</a:t>
            </a:r>
            <a:r>
              <a:rPr lang="en-GB" sz="4000" dirty="0"/>
              <a:t> </a:t>
            </a:r>
            <a:r>
              <a:rPr lang="uk-UA" sz="4000" dirty="0"/>
              <a:t>ЕЛЕКТРИЧНІ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RKT5 </a:t>
            </a:r>
            <a:r>
              <a:rPr lang="ru-RU" sz="4000" dirty="0"/>
              <a:t>с</a:t>
            </a:r>
            <a:r>
              <a:rPr lang="uk-UA" sz="4000" dirty="0" err="1"/>
              <a:t>ерія</a:t>
            </a:r>
            <a:r>
              <a:rPr lang="uk-UA" sz="4000" dirty="0"/>
              <a:t> (безшовна колба)</a:t>
            </a:r>
            <a:r>
              <a:rPr lang="en-US" sz="4000" dirty="0"/>
              <a:t> </a:t>
            </a:r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082E3D48-1CFF-4539-8A03-6FB51B08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39BE1-62DF-48E2-9E20-51D9C315061B}"/>
              </a:ext>
            </a:extLst>
          </p:cNvPr>
          <p:cNvSpPr txBox="1"/>
          <p:nvPr/>
        </p:nvSpPr>
        <p:spPr>
          <a:xfrm>
            <a:off x="1504336" y="847419"/>
            <a:ext cx="8996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Довгоочікувана серія </a:t>
            </a:r>
            <a:r>
              <a:rPr lang="uk-UA" sz="2800" dirty="0" err="1"/>
              <a:t>електрочайників</a:t>
            </a:r>
            <a:r>
              <a:rPr lang="uk-UA" sz="2800" dirty="0"/>
              <a:t> з </a:t>
            </a:r>
            <a:r>
              <a:rPr lang="uk-UA" sz="2800" b="1" dirty="0"/>
              <a:t>безшовною колбою </a:t>
            </a:r>
            <a:r>
              <a:rPr lang="uk-UA" sz="2800" dirty="0"/>
              <a:t>готова до вашої уваги.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Окрім колби з якісної </a:t>
            </a:r>
            <a:r>
              <a:rPr lang="uk-UA" sz="2800" b="1" dirty="0"/>
              <a:t>нержавіючої сталі </a:t>
            </a:r>
            <a:r>
              <a:rPr lang="en-GB" sz="2800" b="1" dirty="0"/>
              <a:t>SS 304</a:t>
            </a:r>
            <a:r>
              <a:rPr lang="uk-UA" sz="2800" dirty="0"/>
              <a:t>, всі пластикові моделі мають </a:t>
            </a:r>
            <a:r>
              <a:rPr lang="uk-UA" sz="2800" b="1" dirty="0"/>
              <a:t>функцію </a:t>
            </a:r>
            <a:r>
              <a:rPr lang="en-GB" sz="2800" b="1" dirty="0"/>
              <a:t>Cool touch</a:t>
            </a:r>
            <a:r>
              <a:rPr lang="uk-UA" sz="2800" dirty="0"/>
              <a:t>, яка забезпечує подвійну ізоляцію та захист від </a:t>
            </a:r>
            <a:r>
              <a:rPr lang="uk-UA" sz="2800" dirty="0" err="1"/>
              <a:t>опіків</a:t>
            </a:r>
            <a:r>
              <a:rPr lang="uk-UA" sz="2800" dirty="0"/>
              <a:t>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Ну і нарешті, абсолютно всі моделі виконані у стильних </a:t>
            </a:r>
            <a:r>
              <a:rPr lang="uk-UA" sz="2800" dirty="0" err="1"/>
              <a:t>трендових</a:t>
            </a:r>
            <a:r>
              <a:rPr lang="uk-UA" sz="2800" dirty="0"/>
              <a:t> кольорах.</a:t>
            </a:r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36910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5</a:t>
            </a:r>
            <a:r>
              <a:rPr lang="en-US" sz="2400" b="1" dirty="0"/>
              <a:t>-R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1.8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червоний</a:t>
            </a:r>
            <a:r>
              <a:rPr lang="en-US" sz="1400" dirty="0"/>
              <a:t>/</a:t>
            </a:r>
            <a:r>
              <a:rPr lang="uk-UA" sz="1400" dirty="0"/>
              <a:t>бежевий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D5135-BE1C-4CD0-8F23-B4A7E3E5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222218"/>
            <a:ext cx="4516073" cy="565409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4C57BE8-CA31-457D-A66A-F6128242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018" y="4033008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47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36910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5</a:t>
            </a:r>
            <a:r>
              <a:rPr lang="en-US" sz="2400" b="1" dirty="0"/>
              <a:t>-C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1.8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коричневий</a:t>
            </a:r>
            <a:r>
              <a:rPr lang="en-US" sz="1400" dirty="0"/>
              <a:t>/</a:t>
            </a:r>
            <a:r>
              <a:rPr lang="uk-UA" sz="1400" dirty="0"/>
              <a:t>бежевий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363186"/>
            <a:ext cx="5049857" cy="52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2396" y="4116160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962500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8</a:t>
            </a:r>
            <a:r>
              <a:rPr lang="en-US" sz="2400" b="1" dirty="0"/>
              <a:t>-W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1.7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 err="1"/>
              <a:t>подв</a:t>
            </a:r>
            <a:r>
              <a:rPr lang="uk-UA" sz="1400" b="1" dirty="0" err="1"/>
              <a:t>ійна</a:t>
            </a:r>
            <a:r>
              <a:rPr lang="uk-UA" sz="1400" b="1" dirty="0"/>
              <a:t>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подвійна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білий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472" y="771479"/>
            <a:ext cx="3926905" cy="48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6321" y="4145478"/>
            <a:ext cx="1833377" cy="1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612442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RKT5</a:t>
            </a:r>
            <a:r>
              <a:rPr lang="uk-UA" sz="2400" b="1" dirty="0"/>
              <a:t>9</a:t>
            </a:r>
            <a:r>
              <a:rPr lang="en-US" sz="2400" b="1" dirty="0"/>
              <a:t>-R</a:t>
            </a:r>
            <a:endParaRPr lang="uk-UA" sz="2400" b="1" dirty="0"/>
          </a:p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Потужн</a:t>
            </a:r>
            <a:r>
              <a:rPr lang="uk-UA" sz="1400" dirty="0" err="1"/>
              <a:t>ість</a:t>
            </a:r>
            <a:r>
              <a:rPr lang="uk-UA" sz="1400" dirty="0"/>
              <a:t> </a:t>
            </a:r>
            <a:r>
              <a:rPr lang="en-US" sz="1400" dirty="0"/>
              <a:t>2200</a:t>
            </a:r>
            <a:r>
              <a:rPr lang="uk-UA" sz="1400" dirty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Ємність </a:t>
            </a:r>
            <a:r>
              <a:rPr lang="en-US" sz="1400" b="1" dirty="0"/>
              <a:t>1.7</a:t>
            </a:r>
            <a:r>
              <a:rPr lang="uk-UA" sz="1400" b="1" dirty="0"/>
              <a:t> л</a:t>
            </a:r>
            <a:endParaRPr lang="en-US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Безшовна колба з високоякісної нержавіючої сталі </a:t>
            </a:r>
            <a:r>
              <a:rPr lang="en-US" sz="1400" b="1" dirty="0"/>
              <a:t> SS 304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b="1" dirty="0"/>
              <a:t> </a:t>
            </a:r>
            <a:r>
              <a:rPr lang="uk-UA" sz="1400" b="1" dirty="0"/>
              <a:t> </a:t>
            </a:r>
            <a:r>
              <a:rPr lang="en-US" sz="1400" b="1" dirty="0"/>
              <a:t>Cool Touch</a:t>
            </a:r>
            <a:r>
              <a:rPr lang="uk-UA" sz="1400" b="1" dirty="0"/>
              <a:t> - </a:t>
            </a:r>
            <a:r>
              <a:rPr lang="ru-RU" sz="1400" b="1" dirty="0"/>
              <a:t>по</a:t>
            </a:r>
            <a:r>
              <a:rPr lang="uk-UA" sz="1400" b="1" dirty="0"/>
              <a:t>трійна ізоляція та захист від опіків</a:t>
            </a:r>
            <a:r>
              <a:rPr lang="en-US" sz="1400" b="1" dirty="0"/>
              <a:t> </a:t>
            </a:r>
            <a:endParaRPr lang="uk-UA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Поворотна база 360*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b="1" dirty="0"/>
              <a:t> Автоматичне відключення при відсутності води</a:t>
            </a:r>
            <a:endParaRPr lang="ru-RU" sz="1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 </a:t>
            </a: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Корпус</a:t>
            </a:r>
            <a:r>
              <a:rPr lang="en-US" sz="1400" dirty="0"/>
              <a:t>: </a:t>
            </a:r>
            <a:r>
              <a:rPr lang="uk-UA" sz="1400" dirty="0"/>
              <a:t>потрійна стінка (нержавіюча сталь, покрита термостійким харчовим пластиком)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/>
              <a:t> Колір пластика</a:t>
            </a:r>
            <a:r>
              <a:rPr lang="en-US" sz="1400" dirty="0"/>
              <a:t>:  </a:t>
            </a:r>
            <a:r>
              <a:rPr lang="uk-UA" sz="1400" dirty="0"/>
              <a:t>червоний</a:t>
            </a:r>
            <a:r>
              <a:rPr lang="en-US" sz="1400" dirty="0"/>
              <a:t>/</a:t>
            </a:r>
            <a:r>
              <a:rPr lang="uk-UA" sz="1400" dirty="0"/>
              <a:t>чорний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822186"/>
            <a:ext cx="4224276" cy="46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950" y="4572990"/>
            <a:ext cx="1619621" cy="16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410</Words>
  <Application>Microsoft Office PowerPoint</Application>
  <PresentationFormat>Широкоэкранный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ЧАЙНИКИ ЕЛЕКТРИЧНІ  RKT5 серія (безшовна колба)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33</cp:revision>
  <dcterms:created xsi:type="dcterms:W3CDTF">2019-02-20T15:38:26Z</dcterms:created>
  <dcterms:modified xsi:type="dcterms:W3CDTF">2021-09-07T06:47:10Z</dcterms:modified>
</cp:coreProperties>
</file>