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303" r:id="rId3"/>
    <p:sldId id="272" r:id="rId4"/>
    <p:sldId id="26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969" y="2531510"/>
            <a:ext cx="9227942" cy="1716124"/>
          </a:xfrm>
        </p:spPr>
        <p:txBody>
          <a:bodyPr>
            <a:normAutofit/>
          </a:bodyPr>
          <a:lstStyle/>
          <a:p>
            <a:r>
              <a:rPr lang="uk-UA" sz="4000" dirty="0">
                <a:latin typeface="+mn-lt"/>
              </a:rPr>
              <a:t>ЧАЙНИКИ ЕЛЕКТРИЧНІ</a:t>
            </a:r>
            <a:endParaRPr lang="en-US" sz="4000" dirty="0">
              <a:latin typeface="+mn-lt"/>
            </a:endParaRPr>
          </a:p>
        </p:txBody>
      </p:sp>
      <p:pic>
        <p:nvPicPr>
          <p:cNvPr id="3" name="Picture 2" descr="C:\Users\o.kudriavtseva\Desktop\Rotex\Пиар\Награды\Вибір споживача 2019 ТМ.png">
            <a:extLst>
              <a:ext uri="{FF2B5EF4-FFF2-40B4-BE49-F238E27FC236}">
                <a16:creationId xmlns:a16="http://schemas.microsoft.com/office/drawing/2014/main" id="{E9A02F1D-6F43-4E78-AFEE-DAB52FFD9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4066" y="1551973"/>
            <a:ext cx="1126046" cy="1126529"/>
          </a:xfrm>
          <a:prstGeom prst="rect">
            <a:avLst/>
          </a:prstGeom>
          <a:noFill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3259F58-7DB9-4A6C-BD1F-7D1BD7B4E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957" y="1551973"/>
            <a:ext cx="1072729" cy="106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AE8A54-C81D-4428-A8CC-EFEFFA077883}"/>
              </a:ext>
            </a:extLst>
          </p:cNvPr>
          <p:cNvSpPr txBox="1"/>
          <p:nvPr/>
        </p:nvSpPr>
        <p:spPr>
          <a:xfrm flipH="1">
            <a:off x="1819274" y="2355651"/>
            <a:ext cx="88201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/>
              <a:t>Базові моделі з корпусом з нержавіючої сталі </a:t>
            </a:r>
            <a:r>
              <a:rPr lang="en-US" sz="3600" dirty="0"/>
              <a:t>– </a:t>
            </a:r>
            <a:r>
              <a:rPr lang="uk-UA" sz="3600" dirty="0"/>
              <a:t>незмінна класика </a:t>
            </a:r>
            <a:r>
              <a:rPr lang="en-US" sz="3600" dirty="0" err="1"/>
              <a:t>Rotex</a:t>
            </a:r>
            <a:r>
              <a:rPr lang="en-US" sz="3600" dirty="0"/>
              <a:t> </a:t>
            </a:r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70689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5369105" cy="479614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/>
              <a:t>RKT09-A  </a:t>
            </a:r>
          </a:p>
          <a:p>
            <a:pPr>
              <a:lnSpc>
                <a:spcPct val="120000"/>
              </a:lnSpc>
            </a:pPr>
            <a:r>
              <a:rPr lang="uk-UA" sz="1800" b="1" dirty="0"/>
              <a:t>Характеристики:</a:t>
            </a:r>
            <a:endParaRPr lang="en-US" sz="18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 err="1"/>
              <a:t>Потужн</a:t>
            </a:r>
            <a:r>
              <a:rPr lang="uk-UA" sz="1400" b="1" dirty="0" err="1"/>
              <a:t>ість</a:t>
            </a:r>
            <a:r>
              <a:rPr lang="uk-UA" sz="1400" b="1" dirty="0"/>
              <a:t> </a:t>
            </a:r>
            <a:r>
              <a:rPr lang="en-US" sz="1400" b="1" dirty="0"/>
              <a:t>150</a:t>
            </a:r>
            <a:r>
              <a:rPr lang="uk-UA" sz="1400" b="1" dirty="0"/>
              <a:t>0 Вт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Ємність</a:t>
            </a:r>
            <a:r>
              <a:rPr lang="en-US" sz="1400" b="1" dirty="0"/>
              <a:t>: 1</a:t>
            </a:r>
            <a:r>
              <a:rPr lang="uk-UA" sz="1400" b="1" dirty="0"/>
              <a:t>,</a:t>
            </a:r>
            <a:r>
              <a:rPr lang="en-US" sz="1400" b="1" dirty="0"/>
              <a:t>8</a:t>
            </a:r>
            <a:r>
              <a:rPr lang="uk-UA" sz="1400" b="1" dirty="0"/>
              <a:t> л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Закритий нагрівальний елемент з нержавіючої сталі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Автоматичне відключення при закипанні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b="1" dirty="0"/>
              <a:t>Автоматичне відключення при відсутності води</a:t>
            </a:r>
            <a:endParaRPr lang="ru-RU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dirty="0" err="1"/>
              <a:t>Індикатор</a:t>
            </a:r>
            <a:r>
              <a:rPr lang="ru-RU" sz="1400" dirty="0"/>
              <a:t> </a:t>
            </a:r>
            <a:r>
              <a:rPr lang="ru-RU" sz="1400" dirty="0" err="1"/>
              <a:t>включення</a:t>
            </a:r>
            <a:endParaRPr lang="ru-RU" sz="1400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400" b="1" dirty="0" err="1"/>
              <a:t>Поворотна</a:t>
            </a:r>
            <a:r>
              <a:rPr lang="ru-RU" sz="1400" b="1" dirty="0"/>
              <a:t> база на 360* </a:t>
            </a:r>
            <a:endParaRPr lang="uk-UA" sz="1400" b="1" dirty="0"/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Корпус з нержавіючої сталі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Колір</a:t>
            </a:r>
            <a:r>
              <a:rPr lang="en-US" sz="1400" dirty="0"/>
              <a:t>: </a:t>
            </a:r>
            <a:r>
              <a:rPr lang="uk-UA" sz="1400" dirty="0"/>
              <a:t>нержавіюча сталь</a:t>
            </a:r>
            <a:r>
              <a:rPr lang="ru-RU" sz="1400" dirty="0"/>
              <a:t>  </a:t>
            </a:r>
            <a:r>
              <a:rPr lang="uk-UA" sz="1400" dirty="0"/>
              <a:t> </a:t>
            </a:r>
            <a:r>
              <a:rPr lang="en-US" sz="1400" dirty="0"/>
              <a:t>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uk-UA" sz="1400" dirty="0"/>
              <a:t>Гарантія – 1 рік</a:t>
            </a:r>
            <a:endParaRPr lang="en-US" sz="1400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4B572C-C4A3-41DB-89D1-C61EA2B80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851" y="92279"/>
            <a:ext cx="4225602" cy="597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0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sale@rotex.net.ua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support@rotex.net.ua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102</Words>
  <Application>Microsoft Office PowerPoint</Application>
  <PresentationFormat>Широкоэкранный</PresentationFormat>
  <Paragraphs>23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</vt:lpstr>
      <vt:lpstr>Montserrat Bold</vt:lpstr>
      <vt:lpstr>Тема Office</vt:lpstr>
      <vt:lpstr>ЧАЙНИКИ ЕЛЕКТРИЧНІ</vt:lpstr>
      <vt:lpstr>Презентация PowerPoint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34</cp:revision>
  <dcterms:created xsi:type="dcterms:W3CDTF">2019-02-20T15:38:26Z</dcterms:created>
  <dcterms:modified xsi:type="dcterms:W3CDTF">2024-05-30T09:05:20Z</dcterms:modified>
</cp:coreProperties>
</file>