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272" r:id="rId4"/>
    <p:sldId id="30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ЧАЙНИКИ ЕЛЕКТРИЧНІ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008B1-7A08-4121-9CDF-D0E4F939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550862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E8A54-C81D-4428-A8CC-EFEFFA077883}"/>
              </a:ext>
            </a:extLst>
          </p:cNvPr>
          <p:cNvSpPr txBox="1"/>
          <p:nvPr/>
        </p:nvSpPr>
        <p:spPr>
          <a:xfrm flipH="1">
            <a:off x="2550792" y="822126"/>
            <a:ext cx="82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333C5-9928-4636-B6A6-F6D4CCD536B1}"/>
              </a:ext>
            </a:extLst>
          </p:cNvPr>
          <p:cNvSpPr txBox="1"/>
          <p:nvPr/>
        </p:nvSpPr>
        <p:spPr>
          <a:xfrm flipH="1">
            <a:off x="1249960" y="1208015"/>
            <a:ext cx="988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Подвійний </a:t>
            </a:r>
            <a:r>
              <a:rPr lang="uk-UA" sz="3600" dirty="0" err="1"/>
              <a:t>контроллер</a:t>
            </a:r>
            <a:r>
              <a:rPr lang="uk-UA" sz="3600" dirty="0"/>
              <a:t> – подвійна безпека!</a:t>
            </a:r>
          </a:p>
          <a:p>
            <a:pPr algn="ctr"/>
            <a:r>
              <a:rPr lang="ru-RU" sz="3600" dirty="0" err="1"/>
              <a:t>Забезпечує</a:t>
            </a:r>
            <a:r>
              <a:rPr lang="ru-RU" sz="3600" dirty="0"/>
              <a:t> </a:t>
            </a:r>
            <a:r>
              <a:rPr lang="ru-RU" sz="3600" dirty="0" err="1"/>
              <a:t>безпеку</a:t>
            </a:r>
            <a:r>
              <a:rPr lang="ru-RU" sz="3600" dirty="0"/>
              <a:t>: автоматично </a:t>
            </a:r>
            <a:r>
              <a:rPr lang="ru-RU" sz="3600" dirty="0" err="1"/>
              <a:t>відключає</a:t>
            </a:r>
            <a:r>
              <a:rPr lang="ru-RU" sz="3600" dirty="0"/>
              <a:t> </a:t>
            </a:r>
            <a:r>
              <a:rPr lang="ru-RU" sz="3600" dirty="0" err="1"/>
              <a:t>електрочайник</a:t>
            </a:r>
            <a:r>
              <a:rPr lang="ru-RU" sz="3600" dirty="0"/>
              <a:t> у </a:t>
            </a:r>
            <a:r>
              <a:rPr lang="ru-RU" sz="3600" dirty="0" err="1"/>
              <a:t>разі</a:t>
            </a:r>
            <a:r>
              <a:rPr lang="ru-RU" sz="3600" dirty="0"/>
              <a:t> </a:t>
            </a:r>
            <a:r>
              <a:rPr lang="ru-RU" sz="3600" dirty="0" err="1"/>
              <a:t>закипання</a:t>
            </a:r>
            <a:r>
              <a:rPr lang="ru-RU" sz="3600" dirty="0"/>
              <a:t>, </a:t>
            </a:r>
            <a:r>
              <a:rPr lang="ru-RU" sz="3600" dirty="0" err="1"/>
              <a:t>перегрівання</a:t>
            </a:r>
            <a:r>
              <a:rPr lang="ru-RU" sz="3600" dirty="0"/>
              <a:t>, «</a:t>
            </a:r>
            <a:r>
              <a:rPr lang="ru-RU" sz="3600" dirty="0" err="1"/>
              <a:t>порожнього</a:t>
            </a:r>
            <a:r>
              <a:rPr lang="ru-RU" sz="3600" dirty="0"/>
              <a:t> </a:t>
            </a:r>
            <a:r>
              <a:rPr lang="ru-RU" sz="3600" dirty="0" err="1"/>
              <a:t>ввімкнення</a:t>
            </a:r>
            <a:r>
              <a:rPr lang="ru-RU" sz="3600" dirty="0"/>
              <a:t>»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зняття</a:t>
            </a:r>
            <a:r>
              <a:rPr lang="ru-RU" sz="3600" dirty="0"/>
              <a:t> з </a:t>
            </a:r>
            <a:r>
              <a:rPr lang="ru-RU" sz="3600" dirty="0" err="1"/>
              <a:t>підставки</a:t>
            </a:r>
            <a:r>
              <a:rPr lang="ru-RU" sz="3600" dirty="0"/>
              <a:t>.</a:t>
            </a:r>
          </a:p>
          <a:p>
            <a:pPr algn="ctr"/>
            <a:endParaRPr lang="uk-UA" sz="3600" dirty="0"/>
          </a:p>
          <a:p>
            <a:pPr algn="ctr"/>
            <a:r>
              <a:rPr lang="uk-UA" sz="3600" dirty="0"/>
              <a:t>Ще більше комфорту та безпеки від </a:t>
            </a:r>
            <a:r>
              <a:rPr lang="en-US" sz="3600" dirty="0" err="1"/>
              <a:t>Rotex</a:t>
            </a:r>
            <a:r>
              <a:rPr lang="en-US" sz="3600" dirty="0"/>
              <a:t>.</a:t>
            </a:r>
            <a:endParaRPr lang="uk-UA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81AED-A29F-4D1E-A515-E241A369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1" y="604007"/>
            <a:ext cx="1436513" cy="1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12</a:t>
            </a:r>
            <a:r>
              <a:rPr lang="en-US" sz="2400" b="1" dirty="0"/>
              <a:t>-S  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Потужн</a:t>
            </a:r>
            <a:r>
              <a:rPr lang="uk-UA" sz="1400" b="1" dirty="0" err="1"/>
              <a:t>ість</a:t>
            </a:r>
            <a:r>
              <a:rPr lang="uk-UA" sz="1400" b="1" dirty="0"/>
              <a:t> </a:t>
            </a:r>
            <a:r>
              <a:rPr lang="en-US" sz="1400" b="1" dirty="0"/>
              <a:t>180</a:t>
            </a:r>
            <a:r>
              <a:rPr lang="uk-UA" sz="1400" b="1" dirty="0"/>
              <a:t>0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</a:t>
            </a:r>
            <a:r>
              <a:rPr lang="en-US" sz="1400" b="1" dirty="0"/>
              <a:t>: 2</a:t>
            </a:r>
            <a:r>
              <a:rPr lang="uk-UA" sz="1400" b="1" dirty="0"/>
              <a:t> л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FF0000"/>
                </a:solidFill>
              </a:rPr>
              <a:t>Подвійний контролер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Автоматичне відключення при відсутності води</a:t>
            </a:r>
            <a:endParaRPr lang="ru-RU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Поворотна</a:t>
            </a:r>
            <a:r>
              <a:rPr lang="ru-RU" sz="1400" b="1" dirty="0"/>
              <a:t> база на 360*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Корпус з нержавіючої сталі</a:t>
            </a:r>
            <a:r>
              <a:rPr lang="en-US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Гарантія – 1 рік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080FB-9A67-4FBA-A06D-1F9274CE0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41" y="328186"/>
            <a:ext cx="4775567" cy="5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1</a:t>
            </a:r>
            <a:r>
              <a:rPr lang="en-US" sz="2400" b="1" dirty="0"/>
              <a:t>3-SG  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Потужн</a:t>
            </a:r>
            <a:r>
              <a:rPr lang="uk-UA" sz="1400" b="1" dirty="0" err="1"/>
              <a:t>ість</a:t>
            </a:r>
            <a:r>
              <a:rPr lang="uk-UA" sz="1400" b="1" dirty="0"/>
              <a:t> </a:t>
            </a:r>
            <a:r>
              <a:rPr lang="en-US" sz="1400" b="1" dirty="0"/>
              <a:t>180</a:t>
            </a:r>
            <a:r>
              <a:rPr lang="uk-UA" sz="1400" b="1" dirty="0"/>
              <a:t>0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</a:t>
            </a:r>
            <a:r>
              <a:rPr lang="en-US" sz="1400" b="1" dirty="0"/>
              <a:t>: 2</a:t>
            </a:r>
            <a:r>
              <a:rPr lang="uk-UA" sz="1400" b="1" dirty="0"/>
              <a:t> л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FF0000"/>
                </a:solidFill>
              </a:rPr>
              <a:t>Подвійний контролер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Автоматичне відключення при відсутності води</a:t>
            </a:r>
            <a:endParaRPr lang="ru-RU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Поворотна</a:t>
            </a:r>
            <a:r>
              <a:rPr lang="ru-RU" sz="1400" b="1" dirty="0"/>
              <a:t> база на 360*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Корпус з нержавіючої сталі</a:t>
            </a:r>
            <a:r>
              <a:rPr lang="en-US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Гарантія – 1 рік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71439-92DC-440C-BC13-3DA74E0C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552" y="671119"/>
            <a:ext cx="4291553" cy="52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171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ЧАЙНИКИ ЕЛЕКТРИЧНІ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39</cp:revision>
  <dcterms:created xsi:type="dcterms:W3CDTF">2019-02-20T15:38:26Z</dcterms:created>
  <dcterms:modified xsi:type="dcterms:W3CDTF">2025-10-21T10:22:19Z</dcterms:modified>
</cp:coreProperties>
</file>