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7" r:id="rId4"/>
    <p:sldId id="268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42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126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92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1116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855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2781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805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14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407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02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33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ЧАЙНИКИ    ЕЛЕКТРИЧНІ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RKT07-G Travel </a:t>
            </a:r>
          </a:p>
          <a:p>
            <a:pPr>
              <a:lnSpc>
                <a:spcPct val="120000"/>
              </a:lnSpc>
            </a:pP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Потужн</a:t>
            </a:r>
            <a:r>
              <a:rPr lang="uk-UA" sz="1400" dirty="0" err="1" smtClean="0"/>
              <a:t>ість</a:t>
            </a:r>
            <a:r>
              <a:rPr lang="uk-UA" sz="1400" dirty="0" smtClean="0"/>
              <a:t> 650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Об</a:t>
            </a:r>
            <a:r>
              <a:rPr lang="en-US" sz="1400" dirty="0" smtClean="0"/>
              <a:t>’</a:t>
            </a:r>
            <a:r>
              <a:rPr lang="uk-UA" sz="1400" dirty="0" err="1" smtClean="0"/>
              <a:t>єм</a:t>
            </a:r>
            <a:r>
              <a:rPr lang="uk-UA" sz="1400" dirty="0" smtClean="0"/>
              <a:t> 0,6 л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</a:t>
            </a:r>
            <a:r>
              <a:rPr lang="ru-RU" sz="1400" dirty="0" err="1" smtClean="0"/>
              <a:t>Захист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прот</a:t>
            </a:r>
            <a:r>
              <a:rPr lang="uk-UA" sz="1400" dirty="0" smtClean="0"/>
              <a:t>і</a:t>
            </a:r>
            <a:r>
              <a:rPr lang="ru-RU" sz="1400" dirty="0" err="1" smtClean="0"/>
              <a:t>кання</a:t>
            </a:r>
            <a:endParaRPr lang="ru-RU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Шкала </a:t>
            </a:r>
            <a:r>
              <a:rPr lang="ru-RU" sz="1400" dirty="0" err="1" smtClean="0"/>
              <a:t>рівня</a:t>
            </a:r>
            <a:r>
              <a:rPr lang="ru-RU" sz="1400" dirty="0" smtClean="0"/>
              <a:t> води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Індикатор</a:t>
            </a:r>
            <a:endParaRPr lang="ru-RU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Аксесуари</a:t>
            </a:r>
            <a:r>
              <a:rPr lang="en-US" sz="1400" dirty="0" smtClean="0"/>
              <a:t>: 2 </a:t>
            </a:r>
            <a:r>
              <a:rPr lang="uk-UA" sz="1400" dirty="0" smtClean="0"/>
              <a:t>чашки та 2 ложки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Корпус з міцного термостійкого пластика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Колір</a:t>
            </a:r>
            <a:r>
              <a:rPr lang="en-US" sz="1400" dirty="0" smtClean="0"/>
              <a:t>: </a:t>
            </a:r>
            <a:r>
              <a:rPr lang="uk-UA" sz="1400" dirty="0" smtClean="0"/>
              <a:t>зелений</a:t>
            </a:r>
            <a:r>
              <a:rPr lang="ru-RU" sz="1400" dirty="0" smtClean="0"/>
              <a:t>  </a:t>
            </a:r>
            <a:r>
              <a:rPr lang="uk-UA" sz="1400" dirty="0" smtClean="0"/>
              <a:t> 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6416" y="381287"/>
            <a:ext cx="4686793" cy="530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5891" y="3684276"/>
            <a:ext cx="1939142" cy="195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RKT15-G  </a:t>
            </a:r>
          </a:p>
          <a:p>
            <a:pPr>
              <a:lnSpc>
                <a:spcPct val="120000"/>
              </a:lnSpc>
            </a:pP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Потужн</a:t>
            </a:r>
            <a:r>
              <a:rPr lang="uk-UA" sz="1400" dirty="0" err="1" smtClean="0"/>
              <a:t>ість</a:t>
            </a:r>
            <a:r>
              <a:rPr lang="uk-UA" sz="1400" dirty="0" smtClean="0"/>
              <a:t> </a:t>
            </a:r>
            <a:r>
              <a:rPr lang="en-US" sz="1400" dirty="0" smtClean="0"/>
              <a:t>2200</a:t>
            </a:r>
            <a:r>
              <a:rPr lang="uk-UA" sz="1400" dirty="0" smtClean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Об</a:t>
            </a:r>
            <a:r>
              <a:rPr lang="en-US" sz="1400" dirty="0" smtClean="0"/>
              <a:t>’</a:t>
            </a:r>
            <a:r>
              <a:rPr lang="uk-UA" sz="1400" dirty="0" err="1" smtClean="0"/>
              <a:t>єм</a:t>
            </a:r>
            <a:r>
              <a:rPr lang="uk-UA" sz="1400" dirty="0" smtClean="0"/>
              <a:t> </a:t>
            </a:r>
            <a:r>
              <a:rPr lang="en-US" sz="1400" dirty="0" smtClean="0"/>
              <a:t>2</a:t>
            </a:r>
            <a:r>
              <a:rPr lang="uk-UA" sz="1400" dirty="0" smtClean="0"/>
              <a:t> л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</a:t>
            </a:r>
            <a:r>
              <a:rPr lang="uk-UA" sz="1400" dirty="0" err="1" smtClean="0"/>
              <a:t>Зйомний</a:t>
            </a:r>
            <a:r>
              <a:rPr lang="uk-UA" sz="1400" dirty="0" smtClean="0"/>
              <a:t> фільтр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</a:t>
            </a:r>
            <a:r>
              <a:rPr lang="ru-RU" sz="1400" dirty="0" err="1" smtClean="0"/>
              <a:t>Захист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прот</a:t>
            </a:r>
            <a:r>
              <a:rPr lang="uk-UA" sz="1400" dirty="0" smtClean="0"/>
              <a:t>і</a:t>
            </a:r>
            <a:r>
              <a:rPr lang="ru-RU" sz="1400" dirty="0" err="1" smtClean="0"/>
              <a:t>кання</a:t>
            </a:r>
            <a:endParaRPr lang="ru-RU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Шкала </a:t>
            </a:r>
            <a:r>
              <a:rPr lang="ru-RU" sz="1400" dirty="0" err="1" smtClean="0"/>
              <a:t>рівня</a:t>
            </a:r>
            <a:r>
              <a:rPr lang="ru-RU" sz="1400" dirty="0" smtClean="0"/>
              <a:t> води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en-US" sz="1400" dirty="0" smtClean="0"/>
              <a:t>LED </a:t>
            </a:r>
            <a:r>
              <a:rPr lang="uk-UA" sz="1400" dirty="0" err="1" smtClean="0"/>
              <a:t>підсвітка</a:t>
            </a:r>
            <a:endParaRPr lang="ru-RU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Корпус з міцного термостійкого стекла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Колір пластика</a:t>
            </a:r>
            <a:r>
              <a:rPr lang="en-US" sz="1400" dirty="0" smtClean="0"/>
              <a:t>: </a:t>
            </a:r>
            <a:r>
              <a:rPr lang="uk-UA" sz="1400" dirty="0" smtClean="0"/>
              <a:t>чорний</a:t>
            </a:r>
            <a:r>
              <a:rPr lang="ru-RU" sz="1400" dirty="0" smtClean="0"/>
              <a:t>  </a:t>
            </a:r>
            <a:r>
              <a:rPr lang="uk-UA" sz="1400" dirty="0" smtClean="0"/>
              <a:t> 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8836" y="248024"/>
            <a:ext cx="5017725" cy="56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425" y="179614"/>
            <a:ext cx="5369105" cy="576992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RKT</a:t>
            </a:r>
            <a:r>
              <a:rPr lang="uk-UA" sz="2400" b="1" dirty="0" smtClean="0"/>
              <a:t>8</a:t>
            </a:r>
            <a:r>
              <a:rPr lang="en-US" sz="2400" b="1" dirty="0" smtClean="0"/>
              <a:t>5-G Smart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ru-RU" sz="1400" dirty="0" err="1" smtClean="0"/>
              <a:t>Потужн</a:t>
            </a:r>
            <a:r>
              <a:rPr lang="uk-UA" sz="1400" dirty="0" err="1" smtClean="0"/>
              <a:t>ість</a:t>
            </a:r>
            <a:r>
              <a:rPr lang="uk-UA" sz="1400" dirty="0" smtClean="0"/>
              <a:t> </a:t>
            </a:r>
            <a:r>
              <a:rPr lang="en-US" sz="1400" dirty="0" smtClean="0"/>
              <a:t>2200</a:t>
            </a:r>
            <a:r>
              <a:rPr lang="uk-UA" sz="1400" dirty="0" smtClean="0"/>
              <a:t> Вт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Об</a:t>
            </a:r>
            <a:r>
              <a:rPr lang="en-US" sz="1400" dirty="0" smtClean="0"/>
              <a:t>’</a:t>
            </a:r>
            <a:r>
              <a:rPr lang="uk-UA" sz="1400" dirty="0" err="1" smtClean="0"/>
              <a:t>єм</a:t>
            </a:r>
            <a:r>
              <a:rPr lang="uk-UA" sz="1400" dirty="0" smtClean="0"/>
              <a:t> </a:t>
            </a:r>
            <a:r>
              <a:rPr lang="en-US" sz="1400" dirty="0" smtClean="0"/>
              <a:t>1..7</a:t>
            </a:r>
            <a:r>
              <a:rPr lang="uk-UA" sz="1400" dirty="0" smtClean="0"/>
              <a:t> л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dirty="0" smtClean="0"/>
              <a:t> </a:t>
            </a:r>
            <a:r>
              <a:rPr lang="uk-UA" sz="1400" dirty="0" smtClean="0"/>
              <a:t>Електронне управління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 </a:t>
            </a:r>
            <a:r>
              <a:rPr lang="ru-RU" sz="1400" dirty="0" err="1" smtClean="0"/>
              <a:t>Регулювання</a:t>
            </a:r>
            <a:r>
              <a:rPr lang="uk-UA" sz="1400" dirty="0" smtClean="0"/>
              <a:t> температури води</a:t>
            </a:r>
            <a:r>
              <a:rPr lang="ru-RU" sz="1400" dirty="0" smtClean="0"/>
              <a:t> 60, 70, 80, 90 </a:t>
            </a:r>
            <a:r>
              <a:rPr lang="uk-UA" sz="1400" dirty="0" smtClean="0"/>
              <a:t>градусів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Індикатори </a:t>
            </a:r>
            <a:r>
              <a:rPr lang="uk-UA" sz="1400" dirty="0" smtClean="0"/>
              <a:t> регулювання </a:t>
            </a:r>
            <a:r>
              <a:rPr lang="uk-UA" sz="1400" dirty="0" smtClean="0"/>
              <a:t>температури води та </a:t>
            </a:r>
            <a:r>
              <a:rPr lang="en-US" sz="1400" dirty="0" smtClean="0"/>
              <a:t>LED </a:t>
            </a:r>
            <a:r>
              <a:rPr lang="uk-UA" sz="1400" dirty="0" err="1" smtClean="0"/>
              <a:t>підсвітка</a:t>
            </a:r>
            <a:endParaRPr lang="uk-UA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Закритий нагрівальний елемент з нержавіючої сталі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</a:t>
            </a:r>
            <a:r>
              <a:rPr lang="uk-UA" sz="1400" dirty="0" err="1" smtClean="0"/>
              <a:t>Зйомний</a:t>
            </a:r>
            <a:r>
              <a:rPr lang="uk-UA" sz="1400" dirty="0" smtClean="0"/>
              <a:t> фільтр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</a:t>
            </a:r>
            <a:r>
              <a:rPr lang="ru-RU" sz="1400" dirty="0" err="1" smtClean="0"/>
              <a:t>Захист</a:t>
            </a:r>
            <a:r>
              <a:rPr lang="ru-RU" sz="1400" dirty="0" smtClean="0"/>
              <a:t>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прот</a:t>
            </a:r>
            <a:r>
              <a:rPr lang="uk-UA" sz="1400" dirty="0" smtClean="0"/>
              <a:t>і</a:t>
            </a:r>
            <a:r>
              <a:rPr lang="ru-RU" sz="1400" dirty="0" err="1" smtClean="0"/>
              <a:t>кання</a:t>
            </a:r>
            <a:endParaRPr lang="ru-RU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Шкала </a:t>
            </a:r>
            <a:r>
              <a:rPr lang="ru-RU" sz="1400" dirty="0" err="1" smtClean="0"/>
              <a:t>рівня</a:t>
            </a:r>
            <a:r>
              <a:rPr lang="ru-RU" sz="1400" dirty="0" smtClean="0"/>
              <a:t> води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 </a:t>
            </a:r>
            <a:r>
              <a:rPr lang="en-US" sz="1400" dirty="0" smtClean="0"/>
              <a:t>LED </a:t>
            </a:r>
            <a:r>
              <a:rPr lang="uk-UA" sz="1400" dirty="0" err="1" smtClean="0"/>
              <a:t>підсвітка</a:t>
            </a:r>
            <a:endParaRPr lang="ru-RU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Корпус з міцного термостійкого стекла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uk-UA" sz="1400" dirty="0" smtClean="0"/>
              <a:t> Колір пластика</a:t>
            </a:r>
            <a:r>
              <a:rPr lang="en-US" sz="1400" dirty="0" smtClean="0"/>
              <a:t>: </a:t>
            </a:r>
            <a:r>
              <a:rPr lang="uk-UA" sz="1400" dirty="0" smtClean="0"/>
              <a:t>білий </a:t>
            </a:r>
            <a:r>
              <a:rPr lang="en-US" sz="1400" dirty="0" smtClean="0"/>
              <a:t> 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1417" y="391885"/>
            <a:ext cx="5158763" cy="604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Дякуємо за увагу!</a:t>
            </a:r>
            <a:br>
              <a:rPr lang="ru-RU" sz="2800" dirty="0" smtClean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 smtClean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 smtClean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xmlns="" val="42413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216</Words>
  <Application>Microsoft Office PowerPoint</Application>
  <PresentationFormat>Произвольный</PresentationFormat>
  <Paragraphs>50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ЧАЙНИКИ    ЕЛЕКТРИЧНІ</vt:lpstr>
      <vt:lpstr>Слайд 2</vt:lpstr>
      <vt:lpstr>Слайд 3</vt:lpstr>
      <vt:lpstr>Слайд 4</vt:lpstr>
      <vt:lpstr>Дякуємо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v.lobchenko</cp:lastModifiedBy>
  <cp:revision>19</cp:revision>
  <dcterms:created xsi:type="dcterms:W3CDTF">2019-02-20T15:38:26Z</dcterms:created>
  <dcterms:modified xsi:type="dcterms:W3CDTF">2019-07-25T06:39:05Z</dcterms:modified>
</cp:coreProperties>
</file>