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0"/>
  </p:notesMasterIdLst>
  <p:sldIdLst>
    <p:sldId id="306" r:id="rId2"/>
    <p:sldId id="304" r:id="rId3"/>
    <p:sldId id="307" r:id="rId4"/>
    <p:sldId id="308" r:id="rId5"/>
    <p:sldId id="309" r:id="rId6"/>
    <p:sldId id="269" r:id="rId7"/>
    <p:sldId id="274" r:id="rId8"/>
    <p:sldId id="26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CD00"/>
    <a:srgbClr val="FFCA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5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D15DB-47A4-48B6-A9B3-101387BF1DE0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0E5BC-C379-4530-AF60-A13CD8905D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38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250074" y="0"/>
            <a:ext cx="5941925" cy="59920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1976719"/>
            <a:ext cx="9227942" cy="171612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21174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26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  <p15:guide id="2" pos="7296" userDrawn="1">
          <p15:clr>
            <a:srgbClr val="FBAE40"/>
          </p15:clr>
        </p15:guide>
        <p15:guide id="3" orient="horz" pos="3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0" y="571501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8149390" cy="52168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2EC70E98-312B-43DF-98E4-7D86CCB72D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127958" y="4146048"/>
            <a:ext cx="2438399" cy="16423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819368C9-6875-4F04-9A9E-F8F7F0D5366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9144001" y="2358774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3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860016"/>
            <a:ext cx="12192000" cy="503630"/>
          </a:xfrm>
          <a:prstGeom prst="rect">
            <a:avLst/>
          </a:prstGeom>
        </p:spPr>
      </p:pic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925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667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EB25EF-184D-4C5F-AD99-F61BE532CD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907" y="0"/>
            <a:ext cx="12190141" cy="684021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2036617"/>
            <a:ext cx="9227942" cy="165622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85598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11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7296">
          <p15:clr>
            <a:srgbClr val="FBAE40"/>
          </p15:clr>
        </p15:guide>
        <p15:guide id="3" orient="horz" pos="3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DDEC9-D1D4-41AD-BAF4-180528B21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8798859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1825624"/>
            <a:ext cx="8798859" cy="353479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855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 userDrawn="1">
          <p15:clr>
            <a:srgbClr val="FBAE40"/>
          </p15:clr>
        </p15:guide>
        <p15:guide id="2" pos="585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571500"/>
            <a:ext cx="8798859" cy="478892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278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>
          <p15:clr>
            <a:srgbClr val="FBAE40"/>
          </p15:clr>
        </p15:guide>
        <p15:guide id="2" pos="585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AFBC01-D91B-42D6-AB8B-607AB475E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11071412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0AD41A-EA1F-4754-96DE-BC374CE26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541" y="1825625"/>
            <a:ext cx="5508812" cy="35464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64654B-642B-4F72-92C4-3DF2EC870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10200" cy="354647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AE810A-D389-4825-8DFA-405A2B1C42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A7CC1B-EE1E-4A65-81AC-75FB8F36CE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86744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056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14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>
                <a:solidFill>
                  <a:srgbClr val="F2CD00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075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A2F40714-C4CB-45A3-97EC-F91BB6228E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857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026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571501"/>
            <a:ext cx="548640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2213811"/>
            <a:ext cx="5486399" cy="31582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7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4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19773E-154B-4183-B54F-BC0064FDA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0AE13D-2785-415A-9274-A7B8ED751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AA1447-7A2A-4D42-9AE4-F5C95287EF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0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3" r:id="rId4"/>
    <p:sldLayoutId id="2147483652" r:id="rId5"/>
    <p:sldLayoutId id="2147483651" r:id="rId6"/>
    <p:sldLayoutId id="2147483664" r:id="rId7"/>
    <p:sldLayoutId id="2147483657" r:id="rId8"/>
    <p:sldLayoutId id="2147483656" r:id="rId9"/>
    <p:sldLayoutId id="2147483662" r:id="rId10"/>
    <p:sldLayoutId id="214748365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  <p15:guide id="3" orient="horz" pos="360" userDrawn="1">
          <p15:clr>
            <a:srgbClr val="F26B43"/>
          </p15:clr>
        </p15:guide>
        <p15:guide id="4" orient="horz" pos="3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sale@rotex.net.ua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653C3-82F7-455B-A52F-829A751A98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2036618"/>
            <a:ext cx="9227942" cy="2560550"/>
          </a:xfrm>
        </p:spPr>
        <p:txBody>
          <a:bodyPr>
            <a:normAutofit/>
          </a:bodyPr>
          <a:lstStyle/>
          <a:p>
            <a:r>
              <a:rPr lang="uk-UA" sz="3600" dirty="0"/>
              <a:t>ЧАЙНИКИ ЕЛЕКТРИЧНІ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D008B1-7A08-4121-9CDF-D0E4F9393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094" y="1550862"/>
            <a:ext cx="2317829" cy="92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05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AE8A54-C81D-4428-A8CC-EFEFFA077883}"/>
              </a:ext>
            </a:extLst>
          </p:cNvPr>
          <p:cNvSpPr txBox="1"/>
          <p:nvPr/>
        </p:nvSpPr>
        <p:spPr>
          <a:xfrm flipH="1">
            <a:off x="2550792" y="822126"/>
            <a:ext cx="8288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Нові моделі у </a:t>
            </a:r>
            <a:r>
              <a:rPr lang="uk-UA" sz="3600" dirty="0" err="1"/>
              <a:t>трендових</a:t>
            </a:r>
            <a:r>
              <a:rPr lang="uk-UA" sz="3600" dirty="0"/>
              <a:t> кольорах!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9333C5-9928-4636-B6A6-F6D4CCD536B1}"/>
              </a:ext>
            </a:extLst>
          </p:cNvPr>
          <p:cNvSpPr txBox="1"/>
          <p:nvPr/>
        </p:nvSpPr>
        <p:spPr>
          <a:xfrm flipH="1">
            <a:off x="1485901" y="1997839"/>
            <a:ext cx="94202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/>
              <a:t>З технологією </a:t>
            </a:r>
            <a:r>
              <a:rPr lang="en-US" sz="3600" b="1" dirty="0"/>
              <a:t>Cool Touch </a:t>
            </a:r>
            <a:r>
              <a:rPr lang="en-US" sz="3600" dirty="0"/>
              <a:t>– </a:t>
            </a:r>
            <a:r>
              <a:rPr lang="uk-UA" sz="3600" dirty="0"/>
              <a:t>захист від </a:t>
            </a:r>
            <a:r>
              <a:rPr lang="uk-UA" sz="3600" dirty="0" err="1"/>
              <a:t>опіків</a:t>
            </a:r>
            <a:r>
              <a:rPr lang="uk-UA" sz="3600" dirty="0"/>
              <a:t>.</a:t>
            </a:r>
          </a:p>
          <a:p>
            <a:pPr algn="ctr"/>
            <a:r>
              <a:rPr lang="uk-UA" sz="3600" dirty="0"/>
              <a:t>Та </a:t>
            </a:r>
            <a:r>
              <a:rPr lang="uk-UA" sz="3600" b="1" dirty="0"/>
              <a:t>подвійною стінкою </a:t>
            </a:r>
            <a:r>
              <a:rPr lang="uk-UA" sz="3600" dirty="0"/>
              <a:t>з нержавіючої сталі, покритою термостійким харчовим пластиком.</a:t>
            </a:r>
          </a:p>
          <a:p>
            <a:pPr algn="ctr"/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768877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AE8A54-C81D-4428-A8CC-EFEFFA077883}"/>
              </a:ext>
            </a:extLst>
          </p:cNvPr>
          <p:cNvSpPr txBox="1"/>
          <p:nvPr/>
        </p:nvSpPr>
        <p:spPr>
          <a:xfrm flipH="1">
            <a:off x="2550792" y="822126"/>
            <a:ext cx="8288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9333C5-9928-4636-B6A6-F6D4CCD536B1}"/>
              </a:ext>
            </a:extLst>
          </p:cNvPr>
          <p:cNvSpPr txBox="1"/>
          <p:nvPr/>
        </p:nvSpPr>
        <p:spPr>
          <a:xfrm flipH="1">
            <a:off x="1249960" y="1208015"/>
            <a:ext cx="988223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/>
              <a:t>Подвійний </a:t>
            </a:r>
            <a:r>
              <a:rPr lang="uk-UA" sz="3600" dirty="0" err="1"/>
              <a:t>контроллер</a:t>
            </a:r>
            <a:r>
              <a:rPr lang="uk-UA" sz="3600" dirty="0"/>
              <a:t> – подвійна безпека!</a:t>
            </a:r>
          </a:p>
          <a:p>
            <a:pPr algn="ctr"/>
            <a:r>
              <a:rPr lang="ru-RU" sz="3600" dirty="0" err="1"/>
              <a:t>Забезпечує</a:t>
            </a:r>
            <a:r>
              <a:rPr lang="ru-RU" sz="3600" dirty="0"/>
              <a:t> </a:t>
            </a:r>
            <a:r>
              <a:rPr lang="ru-RU" sz="3600" dirty="0" err="1"/>
              <a:t>безпеку</a:t>
            </a:r>
            <a:r>
              <a:rPr lang="ru-RU" sz="3600" dirty="0"/>
              <a:t>: автоматично </a:t>
            </a:r>
            <a:r>
              <a:rPr lang="ru-RU" sz="3600" dirty="0" err="1"/>
              <a:t>відключає</a:t>
            </a:r>
            <a:r>
              <a:rPr lang="ru-RU" sz="3600" dirty="0"/>
              <a:t> </a:t>
            </a:r>
            <a:r>
              <a:rPr lang="ru-RU" sz="3600" dirty="0" err="1"/>
              <a:t>електрочайник</a:t>
            </a:r>
            <a:r>
              <a:rPr lang="ru-RU" sz="3600" dirty="0"/>
              <a:t> у </a:t>
            </a:r>
            <a:r>
              <a:rPr lang="ru-RU" sz="3600" dirty="0" err="1"/>
              <a:t>разі</a:t>
            </a:r>
            <a:r>
              <a:rPr lang="ru-RU" sz="3600" dirty="0"/>
              <a:t> </a:t>
            </a:r>
            <a:r>
              <a:rPr lang="ru-RU" sz="3600" dirty="0" err="1"/>
              <a:t>закипання</a:t>
            </a:r>
            <a:r>
              <a:rPr lang="ru-RU" sz="3600" dirty="0"/>
              <a:t>, </a:t>
            </a:r>
            <a:r>
              <a:rPr lang="ru-RU" sz="3600" dirty="0" err="1"/>
              <a:t>перегрівання</a:t>
            </a:r>
            <a:r>
              <a:rPr lang="ru-RU" sz="3600" dirty="0"/>
              <a:t>, «</a:t>
            </a:r>
            <a:r>
              <a:rPr lang="ru-RU" sz="3600" dirty="0" err="1"/>
              <a:t>порожнього</a:t>
            </a:r>
            <a:r>
              <a:rPr lang="ru-RU" sz="3600" dirty="0"/>
              <a:t> </a:t>
            </a:r>
            <a:r>
              <a:rPr lang="ru-RU" sz="3600" dirty="0" err="1"/>
              <a:t>ввімкнення</a:t>
            </a:r>
            <a:r>
              <a:rPr lang="ru-RU" sz="3600" dirty="0"/>
              <a:t>» </a:t>
            </a:r>
            <a:r>
              <a:rPr lang="ru-RU" sz="3600" dirty="0" err="1"/>
              <a:t>або</a:t>
            </a:r>
            <a:r>
              <a:rPr lang="ru-RU" sz="3600" dirty="0"/>
              <a:t> </a:t>
            </a:r>
            <a:r>
              <a:rPr lang="ru-RU" sz="3600" dirty="0" err="1"/>
              <a:t>зняття</a:t>
            </a:r>
            <a:r>
              <a:rPr lang="ru-RU" sz="3600" dirty="0"/>
              <a:t> з </a:t>
            </a:r>
            <a:r>
              <a:rPr lang="ru-RU" sz="3600" dirty="0" err="1"/>
              <a:t>підставки</a:t>
            </a:r>
            <a:r>
              <a:rPr lang="ru-RU" sz="3600" dirty="0"/>
              <a:t>.</a:t>
            </a:r>
          </a:p>
          <a:p>
            <a:pPr algn="ctr"/>
            <a:endParaRPr lang="uk-UA" sz="3600" dirty="0"/>
          </a:p>
          <a:p>
            <a:pPr algn="ctr"/>
            <a:r>
              <a:rPr lang="uk-UA" sz="3600" dirty="0"/>
              <a:t>Ще більше комфорту та безпеки від </a:t>
            </a:r>
            <a:r>
              <a:rPr lang="en-US" sz="3600" dirty="0" err="1"/>
              <a:t>Rotex</a:t>
            </a:r>
            <a:r>
              <a:rPr lang="en-US" sz="3600" dirty="0"/>
              <a:t>.</a:t>
            </a:r>
            <a:endParaRPr lang="uk-UA" sz="3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081AED-A29F-4D1E-A515-E241A369B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91" y="604007"/>
            <a:ext cx="1436513" cy="118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73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850" y="398689"/>
            <a:ext cx="5369105" cy="518296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RKT24-G </a:t>
            </a:r>
            <a:r>
              <a:rPr lang="en-US" sz="2400" b="1" dirty="0" err="1"/>
              <a:t>Termo</a:t>
            </a:r>
            <a:r>
              <a:rPr lang="en-US" sz="2400" b="1" dirty="0"/>
              <a:t>  </a:t>
            </a:r>
            <a:endParaRPr lang="uk-UA" sz="2400" b="1" dirty="0"/>
          </a:p>
          <a:p>
            <a:pPr>
              <a:lnSpc>
                <a:spcPct val="120000"/>
              </a:lnSpc>
            </a:pPr>
            <a:r>
              <a:rPr lang="uk-UA" sz="1800" b="1" dirty="0"/>
              <a:t>Характеристики:</a:t>
            </a:r>
            <a:endParaRPr lang="en-US" sz="1800" b="1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dirty="0" err="1"/>
              <a:t>Потужн</a:t>
            </a:r>
            <a:r>
              <a:rPr lang="uk-UA" sz="1400" dirty="0" err="1"/>
              <a:t>ість</a:t>
            </a:r>
            <a:r>
              <a:rPr lang="uk-UA" sz="1400" dirty="0"/>
              <a:t> </a:t>
            </a:r>
            <a:r>
              <a:rPr lang="en-US" sz="1400" dirty="0"/>
              <a:t>1500</a:t>
            </a:r>
            <a:r>
              <a:rPr lang="uk-UA" sz="1400" dirty="0"/>
              <a:t> Вт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b="1" dirty="0"/>
              <a:t>Ємність </a:t>
            </a:r>
            <a:r>
              <a:rPr lang="en-US" sz="1400" b="1" dirty="0"/>
              <a:t>1.</a:t>
            </a:r>
            <a:r>
              <a:rPr lang="uk-UA" sz="1400" b="1" dirty="0"/>
              <a:t>8 л</a:t>
            </a:r>
            <a:endParaRPr lang="en-US" sz="1400" b="1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Cool Touch</a:t>
            </a:r>
            <a:r>
              <a:rPr lang="uk-UA" sz="1400" b="1" dirty="0"/>
              <a:t> - захист від </a:t>
            </a:r>
            <a:r>
              <a:rPr lang="uk-UA" sz="1400" b="1" dirty="0" err="1"/>
              <a:t>опіків</a:t>
            </a:r>
            <a:r>
              <a:rPr lang="en-US" sz="1400" b="1" dirty="0"/>
              <a:t> </a:t>
            </a:r>
            <a:endParaRPr lang="uk-UA" sz="1400" b="1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Закритий нагрівальний елемент з нержавіючої сталі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Поворотна база 360*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b="1" dirty="0">
                <a:solidFill>
                  <a:srgbClr val="FF0000"/>
                </a:solidFill>
              </a:rPr>
              <a:t>Подвійний </a:t>
            </a:r>
            <a:r>
              <a:rPr lang="uk-UA" sz="1400" b="1" dirty="0" err="1">
                <a:solidFill>
                  <a:srgbClr val="FF0000"/>
                </a:solidFill>
              </a:rPr>
              <a:t>контроллер</a:t>
            </a:r>
            <a:endParaRPr lang="uk-UA" sz="1400" b="1" dirty="0">
              <a:solidFill>
                <a:srgbClr val="FF0000"/>
              </a:solidFill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Автоматичне відключення при закипанні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Автоматичне відключення при відсутності води</a:t>
            </a:r>
            <a:endParaRPr lang="ru-RU" sz="1400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dirty="0" err="1"/>
              <a:t>Індикатор</a:t>
            </a:r>
            <a:r>
              <a:rPr lang="ru-RU" sz="1400" dirty="0"/>
              <a:t> </a:t>
            </a:r>
            <a:r>
              <a:rPr lang="ru-RU" sz="1400" dirty="0" err="1"/>
              <a:t>включення</a:t>
            </a:r>
            <a:endParaRPr lang="ru-RU" sz="1400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b="1" dirty="0"/>
              <a:t>Корпус</a:t>
            </a:r>
            <a:r>
              <a:rPr lang="en-US" sz="1400" b="1" dirty="0"/>
              <a:t>: </a:t>
            </a:r>
            <a:r>
              <a:rPr lang="uk-UA" sz="1400" b="1" dirty="0"/>
              <a:t>подвійна стінка (нержавіюча сталь, покрита термостійким харчовим пластиком)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Колір пластика</a:t>
            </a:r>
            <a:r>
              <a:rPr lang="en-US" sz="1400" dirty="0"/>
              <a:t>: </a:t>
            </a:r>
            <a:r>
              <a:rPr lang="uk-UA" sz="1400" dirty="0"/>
              <a:t>сірий</a:t>
            </a:r>
            <a:endParaRPr lang="en-US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9E2AC8-D374-41BB-89BA-AF4FAB13C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270" y="575300"/>
            <a:ext cx="4521494" cy="538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063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850" y="398689"/>
            <a:ext cx="5369105" cy="518296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RKT24-T </a:t>
            </a:r>
            <a:r>
              <a:rPr lang="en-US" sz="2400" b="1" dirty="0" err="1"/>
              <a:t>Termo</a:t>
            </a:r>
            <a:r>
              <a:rPr lang="en-US" sz="2400" b="1" dirty="0"/>
              <a:t>  </a:t>
            </a:r>
            <a:endParaRPr lang="uk-UA" sz="2400" b="1" dirty="0"/>
          </a:p>
          <a:p>
            <a:pPr>
              <a:lnSpc>
                <a:spcPct val="120000"/>
              </a:lnSpc>
            </a:pPr>
            <a:r>
              <a:rPr lang="uk-UA" sz="1800" b="1" dirty="0"/>
              <a:t>Характеристики:</a:t>
            </a:r>
            <a:endParaRPr lang="en-US" sz="1800" b="1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dirty="0" err="1"/>
              <a:t>Потужн</a:t>
            </a:r>
            <a:r>
              <a:rPr lang="uk-UA" sz="1400" dirty="0" err="1"/>
              <a:t>ість</a:t>
            </a:r>
            <a:r>
              <a:rPr lang="uk-UA" sz="1400" dirty="0"/>
              <a:t> </a:t>
            </a:r>
            <a:r>
              <a:rPr lang="en-US" sz="1400" dirty="0"/>
              <a:t>1500</a:t>
            </a:r>
            <a:r>
              <a:rPr lang="uk-UA" sz="1400" dirty="0"/>
              <a:t> Вт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b="1" dirty="0"/>
              <a:t>Ємність </a:t>
            </a:r>
            <a:r>
              <a:rPr lang="en-US" sz="1400" b="1" dirty="0"/>
              <a:t>1.</a:t>
            </a:r>
            <a:r>
              <a:rPr lang="uk-UA" sz="1400" b="1" dirty="0"/>
              <a:t>8 л</a:t>
            </a:r>
            <a:endParaRPr lang="en-US" sz="1400" b="1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Cool Touch</a:t>
            </a:r>
            <a:r>
              <a:rPr lang="uk-UA" sz="1400" b="1" dirty="0"/>
              <a:t> - захист від </a:t>
            </a:r>
            <a:r>
              <a:rPr lang="uk-UA" sz="1400" b="1" dirty="0" err="1"/>
              <a:t>опіків</a:t>
            </a:r>
            <a:r>
              <a:rPr lang="en-US" sz="1400" b="1" dirty="0"/>
              <a:t> </a:t>
            </a:r>
            <a:endParaRPr lang="uk-UA" sz="1400" b="1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Закритий нагрівальний елемент з нержавіючої сталі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Поворотна база 360*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b="1" dirty="0">
                <a:solidFill>
                  <a:srgbClr val="FF0000"/>
                </a:solidFill>
              </a:rPr>
              <a:t>Подвійний </a:t>
            </a:r>
            <a:r>
              <a:rPr lang="uk-UA" sz="1400" b="1" dirty="0" err="1">
                <a:solidFill>
                  <a:srgbClr val="FF0000"/>
                </a:solidFill>
              </a:rPr>
              <a:t>контроллер</a:t>
            </a:r>
            <a:endParaRPr lang="uk-UA" sz="1400" b="1" dirty="0">
              <a:solidFill>
                <a:srgbClr val="FF0000"/>
              </a:solidFill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Автоматичне відключення при закипанні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Автоматичне відключення при відсутності води</a:t>
            </a:r>
            <a:endParaRPr lang="ru-RU" sz="1400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dirty="0" err="1"/>
              <a:t>Індикатор</a:t>
            </a:r>
            <a:r>
              <a:rPr lang="ru-RU" sz="1400" dirty="0"/>
              <a:t> </a:t>
            </a:r>
            <a:r>
              <a:rPr lang="ru-RU" sz="1400" dirty="0" err="1"/>
              <a:t>включення</a:t>
            </a:r>
            <a:endParaRPr lang="ru-RU" sz="1400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b="1" dirty="0"/>
              <a:t>Корпус</a:t>
            </a:r>
            <a:r>
              <a:rPr lang="en-US" sz="1400" b="1" dirty="0"/>
              <a:t>: </a:t>
            </a:r>
            <a:r>
              <a:rPr lang="uk-UA" sz="1400" b="1" dirty="0"/>
              <a:t>подвійна стінка (нержавіюча сталь, покрита термостійким харчовим пластиком)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Колір пластика</a:t>
            </a:r>
            <a:r>
              <a:rPr lang="en-US" sz="1400" dirty="0"/>
              <a:t>: </a:t>
            </a:r>
            <a:r>
              <a:rPr lang="uk-UA" sz="1400" dirty="0"/>
              <a:t>бірюзовий</a:t>
            </a:r>
            <a:endParaRPr lang="en-US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91907D-D01E-4B04-B83E-0D3328330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600" y="270047"/>
            <a:ext cx="5200121" cy="618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79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850" y="398689"/>
            <a:ext cx="5369105" cy="518296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RKT24-O </a:t>
            </a:r>
            <a:r>
              <a:rPr lang="en-US" sz="2400" b="1" dirty="0" err="1"/>
              <a:t>Termo</a:t>
            </a:r>
            <a:r>
              <a:rPr lang="en-US" sz="2400" b="1" dirty="0"/>
              <a:t>  </a:t>
            </a:r>
            <a:endParaRPr lang="uk-UA" sz="2400" b="1" dirty="0"/>
          </a:p>
          <a:p>
            <a:pPr>
              <a:lnSpc>
                <a:spcPct val="120000"/>
              </a:lnSpc>
            </a:pPr>
            <a:r>
              <a:rPr lang="uk-UA" sz="1800" b="1" dirty="0"/>
              <a:t>Характеристики:</a:t>
            </a:r>
            <a:endParaRPr lang="en-US" sz="1800" b="1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dirty="0" err="1"/>
              <a:t>Потужн</a:t>
            </a:r>
            <a:r>
              <a:rPr lang="uk-UA" sz="1400" dirty="0" err="1"/>
              <a:t>ість</a:t>
            </a:r>
            <a:r>
              <a:rPr lang="uk-UA" sz="1400" dirty="0"/>
              <a:t> </a:t>
            </a:r>
            <a:r>
              <a:rPr lang="en-US" sz="1400" dirty="0"/>
              <a:t>1500</a:t>
            </a:r>
            <a:r>
              <a:rPr lang="uk-UA" sz="1400" dirty="0"/>
              <a:t> Вт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b="1" dirty="0"/>
              <a:t>Ємність </a:t>
            </a:r>
            <a:r>
              <a:rPr lang="en-US" sz="1400" b="1" dirty="0"/>
              <a:t>1.</a:t>
            </a:r>
            <a:r>
              <a:rPr lang="uk-UA" sz="1400" b="1" dirty="0"/>
              <a:t>8 л</a:t>
            </a:r>
            <a:endParaRPr lang="en-US" sz="1400" b="1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Cool Touch</a:t>
            </a:r>
            <a:r>
              <a:rPr lang="uk-UA" sz="1400" b="1" dirty="0"/>
              <a:t> - захист від </a:t>
            </a:r>
            <a:r>
              <a:rPr lang="uk-UA" sz="1400" b="1" dirty="0" err="1"/>
              <a:t>опіків</a:t>
            </a:r>
            <a:r>
              <a:rPr lang="en-US" sz="1400" b="1" dirty="0"/>
              <a:t> </a:t>
            </a:r>
            <a:endParaRPr lang="uk-UA" sz="1400" b="1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Закритий нагрівальний елемент з нержавіючої сталі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Поворотна база 360*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b="1" dirty="0">
                <a:solidFill>
                  <a:srgbClr val="FF0000"/>
                </a:solidFill>
              </a:rPr>
              <a:t>Подвійний </a:t>
            </a:r>
            <a:r>
              <a:rPr lang="uk-UA" sz="1400" b="1" dirty="0" err="1">
                <a:solidFill>
                  <a:srgbClr val="FF0000"/>
                </a:solidFill>
              </a:rPr>
              <a:t>контроллер</a:t>
            </a:r>
            <a:endParaRPr lang="uk-UA" sz="1400" b="1" dirty="0">
              <a:solidFill>
                <a:srgbClr val="FF0000"/>
              </a:solidFill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Автоматичне відключення при закипанні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Автоматичне відключення при відсутності води</a:t>
            </a:r>
            <a:endParaRPr lang="ru-RU" sz="1400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dirty="0" err="1"/>
              <a:t>Індикатор</a:t>
            </a:r>
            <a:r>
              <a:rPr lang="ru-RU" sz="1400" dirty="0"/>
              <a:t> </a:t>
            </a:r>
            <a:r>
              <a:rPr lang="ru-RU" sz="1400" dirty="0" err="1"/>
              <a:t>включення</a:t>
            </a:r>
            <a:endParaRPr lang="ru-RU" sz="1400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b="1" dirty="0"/>
              <a:t>Корпус</a:t>
            </a:r>
            <a:r>
              <a:rPr lang="en-US" sz="1400" b="1" dirty="0"/>
              <a:t>: </a:t>
            </a:r>
            <a:r>
              <a:rPr lang="uk-UA" sz="1400" b="1" dirty="0"/>
              <a:t>подвійна стінка (нержавіюча сталь, покрита термостійким харчовим пластиком)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Колір пластика</a:t>
            </a:r>
            <a:r>
              <a:rPr lang="en-US" sz="1400" dirty="0"/>
              <a:t>: </a:t>
            </a:r>
            <a:r>
              <a:rPr lang="uk-UA" sz="1400" dirty="0"/>
              <a:t>зелений</a:t>
            </a:r>
            <a:endParaRPr lang="en-US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D08B89-50A5-4845-9E34-7A776CC33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76773"/>
            <a:ext cx="5000081" cy="51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00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6895" y="427264"/>
            <a:ext cx="5369105" cy="516391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RKT24-P </a:t>
            </a:r>
            <a:r>
              <a:rPr lang="en-US" sz="2400" b="1" dirty="0" err="1"/>
              <a:t>Termo</a:t>
            </a:r>
            <a:endParaRPr lang="uk-UA" sz="2400" b="1" dirty="0"/>
          </a:p>
          <a:p>
            <a:pPr>
              <a:lnSpc>
                <a:spcPct val="120000"/>
              </a:lnSpc>
            </a:pPr>
            <a:r>
              <a:rPr lang="uk-UA" sz="1800" b="1" dirty="0"/>
              <a:t>Характеристики:</a:t>
            </a:r>
            <a:endParaRPr lang="en-US" sz="1800" b="1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dirty="0" err="1"/>
              <a:t>Потужн</a:t>
            </a:r>
            <a:r>
              <a:rPr lang="uk-UA" sz="1400" dirty="0" err="1"/>
              <a:t>ість</a:t>
            </a:r>
            <a:r>
              <a:rPr lang="uk-UA" sz="1400" dirty="0"/>
              <a:t> </a:t>
            </a:r>
            <a:r>
              <a:rPr lang="en-US" sz="1400" dirty="0"/>
              <a:t>1500</a:t>
            </a:r>
            <a:r>
              <a:rPr lang="uk-UA" sz="1400" dirty="0"/>
              <a:t> Вт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b="1" dirty="0"/>
              <a:t>Ємність </a:t>
            </a:r>
            <a:r>
              <a:rPr lang="en-US" sz="1400" b="1" dirty="0"/>
              <a:t>1.</a:t>
            </a:r>
            <a:r>
              <a:rPr lang="uk-UA" sz="1400" b="1" dirty="0"/>
              <a:t>8 л</a:t>
            </a:r>
            <a:endParaRPr lang="en-US" sz="1400" b="1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Cool Touch</a:t>
            </a:r>
            <a:r>
              <a:rPr lang="uk-UA" sz="1400" b="1" dirty="0"/>
              <a:t> - захист від опіків</a:t>
            </a:r>
            <a:r>
              <a:rPr lang="en-US" sz="1400" b="1" dirty="0"/>
              <a:t> </a:t>
            </a:r>
            <a:endParaRPr lang="uk-UA" sz="1400" b="1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Закритий нагрівальний елемент з нержавіючої сталі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Поворотна база 360*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b="1" dirty="0">
                <a:solidFill>
                  <a:srgbClr val="FF0000"/>
                </a:solidFill>
              </a:rPr>
              <a:t>Подвійний </a:t>
            </a:r>
            <a:r>
              <a:rPr lang="uk-UA" sz="1400" b="1" dirty="0" err="1">
                <a:solidFill>
                  <a:srgbClr val="FF0000"/>
                </a:solidFill>
              </a:rPr>
              <a:t>контроллер</a:t>
            </a:r>
            <a:endParaRPr lang="uk-UA" sz="1400" b="1" dirty="0">
              <a:solidFill>
                <a:srgbClr val="FF0000"/>
              </a:solidFill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Автоматичне відключення при закипанні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Автоматичне відключення при відсутності води</a:t>
            </a:r>
            <a:endParaRPr lang="ru-RU" sz="1400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dirty="0" err="1"/>
              <a:t>Індикатор</a:t>
            </a:r>
            <a:r>
              <a:rPr lang="ru-RU" sz="1400" dirty="0"/>
              <a:t> </a:t>
            </a:r>
            <a:r>
              <a:rPr lang="ru-RU" sz="1400" dirty="0" err="1"/>
              <a:t>включення</a:t>
            </a:r>
            <a:endParaRPr lang="ru-RU" sz="1400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b="1" dirty="0"/>
              <a:t>Корпус</a:t>
            </a:r>
            <a:r>
              <a:rPr lang="en-US" sz="1400" b="1" dirty="0"/>
              <a:t>: </a:t>
            </a:r>
            <a:r>
              <a:rPr lang="uk-UA" sz="1400" b="1" dirty="0"/>
              <a:t>подвійна стінка (нержавіюча сталь, покрита термостійким харчовим пластиком)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Колір пластика</a:t>
            </a:r>
            <a:r>
              <a:rPr lang="en-US" sz="1400" dirty="0"/>
              <a:t>:  </a:t>
            </a:r>
            <a:r>
              <a:rPr lang="uk-UA" sz="1400" dirty="0"/>
              <a:t>бежевий</a:t>
            </a:r>
            <a:endParaRPr lang="en-US" sz="1400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50A413-6820-4E08-9FBF-EFD28C039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18663"/>
            <a:ext cx="4927042" cy="500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00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62397"/>
            <a:ext cx="5449556" cy="2078491"/>
          </a:xfrm>
        </p:spPr>
        <p:txBody>
          <a:bodyPr>
            <a:normAutofit/>
          </a:bodyPr>
          <a:lstStyle/>
          <a:p>
            <a:pPr algn="l"/>
            <a:r>
              <a:rPr lang="ru-RU" sz="2800" dirty="0"/>
              <a:t>Дякуємо за увагу!</a:t>
            </a:r>
            <a:br>
              <a:rPr lang="ru-RU" sz="2800" dirty="0"/>
            </a:br>
            <a:endParaRPr lang="en-US" sz="2800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09600" y="4690837"/>
            <a:ext cx="6943411" cy="83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ВІДДІЛ ПРОДАЖІВ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(044) 207-10-43 (вн.1028)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  <a:hlinkClick r:id="rId2"/>
              </a:rPr>
              <a:t>sale@rotex.net.ua</a:t>
            </a:r>
            <a:endParaRPr kumimoji="0" lang="uk-UA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166905" y="4690837"/>
            <a:ext cx="6943411" cy="83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СЕРВІСНЕ ОБСЛУГОВУВАННЯ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(044) 207-10-47</a:t>
            </a:r>
          </a:p>
          <a:p>
            <a:pPr lvl="0"/>
            <a:r>
              <a:rPr lang="ru-RU" altLang="en-US" sz="1200" dirty="0">
                <a:solidFill>
                  <a:schemeClr val="bg1"/>
                </a:solidFill>
                <a:latin typeface="+mn-lt"/>
                <a:cs typeface="Open Sans" panose="020B0606030504020204" pitchFamily="34" charset="0"/>
              </a:rPr>
              <a:t>support@rotex.net.ua</a:t>
            </a:r>
          </a:p>
          <a:p>
            <a:pPr lvl="0"/>
            <a:r>
              <a:rPr lang="ru-RU" altLang="en-US" sz="1200" dirty="0">
                <a:solidFill>
                  <a:schemeClr val="bg1"/>
                </a:solidFill>
                <a:latin typeface="+mn-lt"/>
                <a:cs typeface="Open Sans" panose="020B0606030504020204" pitchFamily="34" charset="0"/>
              </a:rPr>
              <a:t>Україна, м. Київ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42413026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">
      <a:majorFont>
        <a:latin typeface="Montserrat Bold"/>
        <a:ea typeface=""/>
        <a:cs typeface=""/>
      </a:majorFont>
      <a:minorFont>
        <a:latin typeface="Montserra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340</Words>
  <Application>Microsoft Office PowerPoint</Application>
  <PresentationFormat>Широкоэкранный</PresentationFormat>
  <Paragraphs>72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Montserrat</vt:lpstr>
      <vt:lpstr>Montserrat Bold</vt:lpstr>
      <vt:lpstr>Тема Office</vt:lpstr>
      <vt:lpstr>ЧАЙНИКИ ЕЛЕКТРИЧНІ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Дякуємо за увагу!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Danya</dc:creator>
  <cp:lastModifiedBy>Вячеслав Лобченко</cp:lastModifiedBy>
  <cp:revision>38</cp:revision>
  <dcterms:created xsi:type="dcterms:W3CDTF">2019-02-20T15:38:26Z</dcterms:created>
  <dcterms:modified xsi:type="dcterms:W3CDTF">2026-01-28T14:53:03Z</dcterms:modified>
</cp:coreProperties>
</file>