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303" r:id="rId3"/>
    <p:sldId id="263" r:id="rId4"/>
    <p:sldId id="272" r:id="rId5"/>
    <p:sldId id="273" r:id="rId6"/>
    <p:sldId id="304" r:id="rId7"/>
    <p:sldId id="269" r:id="rId8"/>
    <p:sldId id="274" r:id="rId9"/>
    <p:sldId id="275" r:id="rId10"/>
    <p:sldId id="276" r:id="rId11"/>
    <p:sldId id="27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969" y="2531510"/>
            <a:ext cx="9227942" cy="1716124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+mn-lt"/>
              </a:rPr>
              <a:t>ЧАЙНИКИ ЕЛЕКТРИЧНІ</a:t>
            </a:r>
            <a:endParaRPr lang="en-US" sz="4000" dirty="0">
              <a:latin typeface="+mn-lt"/>
            </a:endParaRPr>
          </a:p>
        </p:txBody>
      </p:sp>
      <p:pic>
        <p:nvPicPr>
          <p:cNvPr id="3" name="Picture 2" descr="C:\Users\o.kudriavtseva\Desktop\Rotex\Пиар\Награды\Вибір споживача 2019 ТМ.png">
            <a:extLst>
              <a:ext uri="{FF2B5EF4-FFF2-40B4-BE49-F238E27FC236}">
                <a16:creationId xmlns:a16="http://schemas.microsoft.com/office/drawing/2014/main" id="{E9A02F1D-6F43-4E78-AFEE-DAB52FFD9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747" y="819149"/>
            <a:ext cx="2073420" cy="2074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750" y="310258"/>
            <a:ext cx="5369105" cy="52972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RKT25-P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2</a:t>
            </a:r>
            <a:r>
              <a:rPr lang="uk-UA" sz="1400" b="1" dirty="0"/>
              <a:t>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 </a:t>
            </a:r>
            <a:r>
              <a:rPr lang="uk-UA" sz="1400" dirty="0"/>
              <a:t>рожевий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510BC-FDF1-46AC-AA2A-776902B6E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42" y="310258"/>
            <a:ext cx="4704609" cy="54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926" y="208189"/>
            <a:ext cx="5762474" cy="55258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</a:t>
            </a:r>
            <a:r>
              <a:rPr lang="uk-UA" sz="2400" b="1" dirty="0"/>
              <a:t>6</a:t>
            </a:r>
            <a:r>
              <a:rPr lang="en-US" sz="2400" b="1" dirty="0"/>
              <a:t>-R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2</a:t>
            </a:r>
            <a:r>
              <a:rPr lang="uk-UA" sz="1400" b="1" dirty="0"/>
              <a:t>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Безшовна колба з високоякісної нержавіючої сталі </a:t>
            </a:r>
            <a:r>
              <a:rPr lang="en-US" sz="1400" b="1" dirty="0"/>
              <a:t>SS 304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 </a:t>
            </a:r>
            <a:r>
              <a:rPr lang="uk-UA" sz="1400" dirty="0"/>
              <a:t>червоний</a:t>
            </a:r>
            <a:r>
              <a:rPr lang="en-US" sz="1400" dirty="0"/>
              <a:t>/</a:t>
            </a:r>
            <a:r>
              <a:rPr lang="uk-UA" sz="1400" dirty="0"/>
              <a:t>чорний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4643" y="208189"/>
            <a:ext cx="4785756" cy="584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E8A54-C81D-4428-A8CC-EFEFFA077883}"/>
              </a:ext>
            </a:extLst>
          </p:cNvPr>
          <p:cNvSpPr txBox="1"/>
          <p:nvPr/>
        </p:nvSpPr>
        <p:spPr>
          <a:xfrm flipH="1">
            <a:off x="1819274" y="2355651"/>
            <a:ext cx="8820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Базові моделі з корпусом з нержавіючої сталі </a:t>
            </a:r>
            <a:r>
              <a:rPr lang="en-US" sz="3600" dirty="0"/>
              <a:t>– </a:t>
            </a:r>
            <a:r>
              <a:rPr lang="uk-UA" sz="3600" dirty="0"/>
              <a:t>незмінна класика </a:t>
            </a:r>
            <a:r>
              <a:rPr lang="en-US" sz="3600" dirty="0" err="1"/>
              <a:t>Rotex</a:t>
            </a:r>
            <a:r>
              <a:rPr lang="en-US" sz="3600" dirty="0"/>
              <a:t>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70689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RKT08-M  </a:t>
            </a:r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Потужн</a:t>
            </a:r>
            <a:r>
              <a:rPr lang="uk-UA" sz="1400" b="1" dirty="0" err="1"/>
              <a:t>ість</a:t>
            </a:r>
            <a:r>
              <a:rPr lang="uk-UA" sz="1400" b="1" dirty="0"/>
              <a:t> </a:t>
            </a:r>
            <a:r>
              <a:rPr lang="en-US" sz="1400" b="1" dirty="0"/>
              <a:t>150</a:t>
            </a:r>
            <a:r>
              <a:rPr lang="uk-UA" sz="1400" b="1" dirty="0"/>
              <a:t>0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</a:t>
            </a:r>
            <a:r>
              <a:rPr lang="en-US" sz="1400" b="1" dirty="0"/>
              <a:t>: 1</a:t>
            </a:r>
            <a:r>
              <a:rPr lang="uk-UA" sz="1400" b="1" dirty="0"/>
              <a:t>,</a:t>
            </a:r>
            <a:r>
              <a:rPr lang="en-US" sz="1400" b="1" dirty="0"/>
              <a:t>8</a:t>
            </a:r>
            <a:r>
              <a:rPr lang="uk-UA" sz="1400" b="1" dirty="0"/>
              <a:t> 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Автоматичне відключення при відсутності води</a:t>
            </a:r>
            <a:endParaRPr lang="ru-RU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Поворотна</a:t>
            </a:r>
            <a:r>
              <a:rPr lang="ru-RU" sz="1400" b="1" dirty="0"/>
              <a:t> база на 360*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Корпус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</a:t>
            </a:r>
            <a:r>
              <a:rPr lang="en-US" sz="1400" dirty="0"/>
              <a:t>: </a:t>
            </a:r>
            <a:r>
              <a:rPr lang="uk-UA" sz="1400" dirty="0"/>
              <a:t>нержавіюча сталь</a:t>
            </a:r>
            <a:r>
              <a:rPr lang="ru-RU" sz="1400" dirty="0"/>
              <a:t>  </a:t>
            </a:r>
            <a:r>
              <a:rPr lang="uk-UA" sz="1400" dirty="0"/>
              <a:t> 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3197" y="229908"/>
            <a:ext cx="5240178" cy="592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10</a:t>
            </a:r>
            <a:r>
              <a:rPr lang="en-US" sz="2400" b="1" dirty="0"/>
              <a:t>-A  </a:t>
            </a:r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Потужн</a:t>
            </a:r>
            <a:r>
              <a:rPr lang="uk-UA" sz="1400" b="1" dirty="0" err="1"/>
              <a:t>ість</a:t>
            </a:r>
            <a:r>
              <a:rPr lang="uk-UA" sz="1400" b="1" dirty="0"/>
              <a:t> </a:t>
            </a:r>
            <a:r>
              <a:rPr lang="en-US" sz="1400" b="1" dirty="0"/>
              <a:t>150</a:t>
            </a:r>
            <a:r>
              <a:rPr lang="uk-UA" sz="1400" b="1" dirty="0"/>
              <a:t>0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</a:t>
            </a:r>
            <a:r>
              <a:rPr lang="en-US" sz="1400" b="1" dirty="0"/>
              <a:t>: 1</a:t>
            </a:r>
            <a:r>
              <a:rPr lang="uk-UA" sz="1400" b="1" dirty="0"/>
              <a:t>,</a:t>
            </a:r>
            <a:r>
              <a:rPr lang="en-US" sz="1400" b="1" dirty="0"/>
              <a:t>8</a:t>
            </a:r>
            <a:r>
              <a:rPr lang="uk-UA" sz="1400" b="1" dirty="0"/>
              <a:t> 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Автоматичне відключення при відсутності води</a:t>
            </a:r>
            <a:endParaRPr lang="ru-RU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Поворотна</a:t>
            </a:r>
            <a:r>
              <a:rPr lang="ru-RU" sz="1400" b="1" dirty="0"/>
              <a:t> база на 360*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Корпус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</a:t>
            </a:r>
            <a:r>
              <a:rPr lang="en-US" sz="1400" dirty="0"/>
              <a:t>: </a:t>
            </a:r>
            <a:r>
              <a:rPr lang="uk-UA" sz="1400" dirty="0"/>
              <a:t>нержавіюча сталь</a:t>
            </a:r>
            <a:r>
              <a:rPr lang="ru-RU" sz="1400" dirty="0"/>
              <a:t>  </a:t>
            </a:r>
            <a:r>
              <a:rPr lang="uk-UA" sz="1400" dirty="0"/>
              <a:t> 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1230" y="476645"/>
            <a:ext cx="4651170" cy="533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</a:t>
            </a:r>
            <a:r>
              <a:rPr lang="uk-UA" sz="2400" b="1" dirty="0"/>
              <a:t>10</a:t>
            </a:r>
            <a:r>
              <a:rPr lang="en-US" sz="2400" b="1" dirty="0"/>
              <a:t>-B  </a:t>
            </a:r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Потужн</a:t>
            </a:r>
            <a:r>
              <a:rPr lang="uk-UA" sz="1400" b="1" dirty="0" err="1"/>
              <a:t>ість</a:t>
            </a:r>
            <a:r>
              <a:rPr lang="uk-UA" sz="1400" b="1" dirty="0"/>
              <a:t> </a:t>
            </a:r>
            <a:r>
              <a:rPr lang="en-US" sz="1400" b="1" dirty="0"/>
              <a:t>150</a:t>
            </a:r>
            <a:r>
              <a:rPr lang="uk-UA" sz="1400" b="1" dirty="0"/>
              <a:t>0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</a:t>
            </a:r>
            <a:r>
              <a:rPr lang="en-US" sz="1400" b="1" dirty="0"/>
              <a:t>: 1</a:t>
            </a:r>
            <a:r>
              <a:rPr lang="uk-UA" sz="1400" b="1" dirty="0"/>
              <a:t>,</a:t>
            </a:r>
            <a:r>
              <a:rPr lang="en-US" sz="1400" b="1" dirty="0"/>
              <a:t>5</a:t>
            </a:r>
            <a:r>
              <a:rPr lang="uk-UA" sz="1400" b="1" dirty="0"/>
              <a:t> л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Автоматичне відключення при відсутності води</a:t>
            </a:r>
            <a:endParaRPr lang="ru-RU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b="1" dirty="0" err="1"/>
              <a:t>Поворотна</a:t>
            </a:r>
            <a:r>
              <a:rPr lang="ru-RU" sz="1400" b="1" dirty="0"/>
              <a:t> база на 360*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Корпус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</a:t>
            </a:r>
            <a:r>
              <a:rPr lang="en-US" sz="1400" dirty="0"/>
              <a:t>: </a:t>
            </a:r>
            <a:r>
              <a:rPr lang="uk-UA" sz="1400" dirty="0"/>
              <a:t>нержавіюча сталь</a:t>
            </a:r>
            <a:r>
              <a:rPr lang="ru-RU" sz="1400" dirty="0"/>
              <a:t>  </a:t>
            </a:r>
            <a:r>
              <a:rPr lang="uk-UA" sz="1400" dirty="0"/>
              <a:t> 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4055" y="695943"/>
            <a:ext cx="4445812" cy="510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E8A54-C81D-4428-A8CC-EFEFFA077883}"/>
              </a:ext>
            </a:extLst>
          </p:cNvPr>
          <p:cNvSpPr txBox="1"/>
          <p:nvPr/>
        </p:nvSpPr>
        <p:spPr>
          <a:xfrm flipH="1">
            <a:off x="2550792" y="822126"/>
            <a:ext cx="82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Нові моделі у </a:t>
            </a:r>
            <a:r>
              <a:rPr lang="uk-UA" sz="3600" dirty="0" err="1"/>
              <a:t>трендових</a:t>
            </a:r>
            <a:r>
              <a:rPr lang="uk-UA" sz="3600" dirty="0"/>
              <a:t> кольорах!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333C5-9928-4636-B6A6-F6D4CCD536B1}"/>
              </a:ext>
            </a:extLst>
          </p:cNvPr>
          <p:cNvSpPr txBox="1"/>
          <p:nvPr/>
        </p:nvSpPr>
        <p:spPr>
          <a:xfrm flipH="1">
            <a:off x="1485901" y="1997839"/>
            <a:ext cx="9420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З технологією </a:t>
            </a:r>
            <a:r>
              <a:rPr lang="en-US" sz="3600" b="1" dirty="0"/>
              <a:t>Cool Touch </a:t>
            </a:r>
            <a:r>
              <a:rPr lang="en-US" sz="3600" dirty="0"/>
              <a:t>– </a:t>
            </a:r>
            <a:r>
              <a:rPr lang="uk-UA" sz="3600" dirty="0"/>
              <a:t>захист від </a:t>
            </a:r>
            <a:r>
              <a:rPr lang="uk-UA" sz="3600" dirty="0" err="1"/>
              <a:t>опіків</a:t>
            </a:r>
            <a:r>
              <a:rPr lang="uk-UA" sz="3600" dirty="0"/>
              <a:t>.</a:t>
            </a:r>
          </a:p>
          <a:p>
            <a:pPr algn="ctr"/>
            <a:r>
              <a:rPr lang="uk-UA" sz="3600" dirty="0"/>
              <a:t>Та </a:t>
            </a:r>
            <a:r>
              <a:rPr lang="uk-UA" sz="3600" b="1" dirty="0"/>
              <a:t>подвійною стінкою </a:t>
            </a:r>
            <a:r>
              <a:rPr lang="uk-UA" sz="3600" dirty="0"/>
              <a:t>з нержавіючої сталі, покритою термостійким харчовим пластиком.</a:t>
            </a:r>
          </a:p>
          <a:p>
            <a:pPr algn="ctr"/>
            <a:endParaRPr lang="uk-UA" sz="3600" dirty="0"/>
          </a:p>
          <a:p>
            <a:pPr algn="ctr"/>
            <a:r>
              <a:rPr lang="uk-UA" sz="3600" dirty="0"/>
              <a:t>Ще більше комфорту та безпеки від </a:t>
            </a:r>
            <a:r>
              <a:rPr lang="en-US" sz="3600" dirty="0" err="1"/>
              <a:t>Rotex</a:t>
            </a:r>
            <a:r>
              <a:rPr lang="en-US" sz="3600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76887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850" y="398689"/>
            <a:ext cx="5369105" cy="51829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RKT24-L  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</a:t>
            </a:r>
            <a:r>
              <a:rPr lang="uk-UA" sz="1400" b="1" dirty="0" err="1"/>
              <a:t>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</a:t>
            </a:r>
            <a:r>
              <a:rPr lang="uk-UA" sz="1400" dirty="0"/>
              <a:t>зелений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807" y="231733"/>
            <a:ext cx="5035137" cy="57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895" y="427264"/>
            <a:ext cx="5369105" cy="516391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RKT24-P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1.</a:t>
            </a:r>
            <a:r>
              <a:rPr lang="uk-UA" sz="1400" b="1" dirty="0"/>
              <a:t>8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 </a:t>
            </a:r>
            <a:r>
              <a:rPr lang="uk-UA" sz="1400" dirty="0"/>
              <a:t>рожевий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446" y="64615"/>
            <a:ext cx="5367647" cy="61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895" y="341539"/>
            <a:ext cx="5369105" cy="537346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RKT25-B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800" b="1" dirty="0"/>
              <a:t>Характеристики:</a:t>
            </a:r>
            <a:endParaRPr lang="en-US" sz="18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Потужн</a:t>
            </a:r>
            <a:r>
              <a:rPr lang="uk-UA" sz="1400" dirty="0" err="1"/>
              <a:t>ість</a:t>
            </a:r>
            <a:r>
              <a:rPr lang="uk-UA" sz="1400" dirty="0"/>
              <a:t> </a:t>
            </a:r>
            <a:r>
              <a:rPr lang="en-US" sz="1400" dirty="0"/>
              <a:t>1500</a:t>
            </a:r>
            <a:r>
              <a:rPr lang="uk-UA" sz="1400" dirty="0"/>
              <a:t> Вт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Ємність </a:t>
            </a:r>
            <a:r>
              <a:rPr lang="en-US" sz="1400" b="1" dirty="0"/>
              <a:t>2</a:t>
            </a:r>
            <a:r>
              <a:rPr lang="uk-UA" sz="1400" b="1" dirty="0"/>
              <a:t> л</a:t>
            </a:r>
            <a:endParaRPr lang="en-US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Cool Touch</a:t>
            </a:r>
            <a:r>
              <a:rPr lang="uk-UA" sz="1400" b="1" dirty="0"/>
              <a:t> - захист від опіків</a:t>
            </a:r>
            <a:r>
              <a:rPr lang="en-US" sz="1400" b="1" dirty="0"/>
              <a:t> </a:t>
            </a:r>
            <a:endParaRPr lang="uk-UA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Закритий нагрівальний елемент з нержавіючої сталі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Поворотна база 360*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закипанні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Автоматичне відключення при відсутності води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 err="1"/>
              <a:t>Індикатор</a:t>
            </a:r>
            <a:r>
              <a:rPr lang="ru-RU" sz="1400" dirty="0"/>
              <a:t> </a:t>
            </a:r>
            <a:r>
              <a:rPr lang="ru-RU" sz="1400" dirty="0" err="1"/>
              <a:t>включення</a:t>
            </a:r>
            <a:endParaRPr lang="ru-RU" sz="1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b="1" dirty="0"/>
              <a:t>Корпус</a:t>
            </a:r>
            <a:r>
              <a:rPr lang="en-US" sz="1400" b="1" dirty="0"/>
              <a:t>: </a:t>
            </a:r>
            <a:r>
              <a:rPr lang="uk-UA" sz="1400" b="1" dirty="0"/>
              <a:t>подвійна стінка (нержавіюча сталь, покрита термостійким харчовим пластиком)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Колір пластика</a:t>
            </a:r>
            <a:r>
              <a:rPr lang="en-US" sz="1400" dirty="0"/>
              <a:t>:  </a:t>
            </a:r>
            <a:r>
              <a:rPr lang="uk-UA" sz="1400" dirty="0"/>
              <a:t>блакитний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606E5-AE13-457A-BCB6-2D14B37EE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82" y="435901"/>
            <a:ext cx="4411139" cy="51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516</Words>
  <Application>Microsoft Office PowerPoint</Application>
  <PresentationFormat>Widescreen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</vt:lpstr>
      <vt:lpstr>Montserrat Bold</vt:lpstr>
      <vt:lpstr>Тема Office</vt:lpstr>
      <vt:lpstr>ЧАЙНИКИ ЕЛЕКТРИЧНІ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Olga Kudriavtseva</cp:lastModifiedBy>
  <cp:revision>33</cp:revision>
  <dcterms:created xsi:type="dcterms:W3CDTF">2019-02-20T15:38:26Z</dcterms:created>
  <dcterms:modified xsi:type="dcterms:W3CDTF">2020-01-10T13:08:38Z</dcterms:modified>
</cp:coreProperties>
</file>