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06" r:id="rId2"/>
    <p:sldId id="304" r:id="rId3"/>
    <p:sldId id="307" r:id="rId4"/>
    <p:sldId id="269" r:id="rId5"/>
    <p:sldId id="274" r:id="rId6"/>
    <p:sldId id="272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653C3-82F7-455B-A52F-829A751A9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8"/>
            <a:ext cx="9227942" cy="2560550"/>
          </a:xfrm>
        </p:spPr>
        <p:txBody>
          <a:bodyPr>
            <a:normAutofit/>
          </a:bodyPr>
          <a:lstStyle/>
          <a:p>
            <a:r>
              <a:rPr lang="uk-UA" sz="3600" dirty="0"/>
              <a:t>ЧАЙНИКИ ЕЛЕКТРИЧНІ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D008B1-7A08-4121-9CDF-D0E4F9393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1550862"/>
            <a:ext cx="2317829" cy="9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0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E8A54-C81D-4428-A8CC-EFEFFA077883}"/>
              </a:ext>
            </a:extLst>
          </p:cNvPr>
          <p:cNvSpPr txBox="1"/>
          <p:nvPr/>
        </p:nvSpPr>
        <p:spPr>
          <a:xfrm flipH="1">
            <a:off x="2550792" y="822126"/>
            <a:ext cx="828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Нові моделі у </a:t>
            </a:r>
            <a:r>
              <a:rPr lang="uk-UA" sz="3600" dirty="0" err="1"/>
              <a:t>трендових</a:t>
            </a:r>
            <a:r>
              <a:rPr lang="uk-UA" sz="3600" dirty="0"/>
              <a:t> кольорах!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333C5-9928-4636-B6A6-F6D4CCD536B1}"/>
              </a:ext>
            </a:extLst>
          </p:cNvPr>
          <p:cNvSpPr txBox="1"/>
          <p:nvPr/>
        </p:nvSpPr>
        <p:spPr>
          <a:xfrm flipH="1">
            <a:off x="1485901" y="1997839"/>
            <a:ext cx="9420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З технологією </a:t>
            </a:r>
            <a:r>
              <a:rPr lang="en-US" sz="3600" b="1" dirty="0"/>
              <a:t>Cool Touch </a:t>
            </a:r>
            <a:r>
              <a:rPr lang="en-US" sz="3600" dirty="0"/>
              <a:t>– </a:t>
            </a:r>
            <a:r>
              <a:rPr lang="uk-UA" sz="3600" dirty="0"/>
              <a:t>захист від </a:t>
            </a:r>
            <a:r>
              <a:rPr lang="uk-UA" sz="3600" dirty="0" err="1"/>
              <a:t>опіків</a:t>
            </a:r>
            <a:r>
              <a:rPr lang="uk-UA" sz="3600" dirty="0"/>
              <a:t>.</a:t>
            </a:r>
          </a:p>
          <a:p>
            <a:pPr algn="ctr"/>
            <a:r>
              <a:rPr lang="uk-UA" sz="3600" dirty="0"/>
              <a:t>Та </a:t>
            </a:r>
            <a:r>
              <a:rPr lang="uk-UA" sz="3600" b="1" dirty="0"/>
              <a:t>подвійною стінкою </a:t>
            </a:r>
            <a:r>
              <a:rPr lang="uk-UA" sz="3600" dirty="0"/>
              <a:t>з нержавіючої сталі, покритою термостійким харчовим пластиком.</a:t>
            </a:r>
          </a:p>
          <a:p>
            <a:pPr algn="ctr"/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76887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E8A54-C81D-4428-A8CC-EFEFFA077883}"/>
              </a:ext>
            </a:extLst>
          </p:cNvPr>
          <p:cNvSpPr txBox="1"/>
          <p:nvPr/>
        </p:nvSpPr>
        <p:spPr>
          <a:xfrm flipH="1">
            <a:off x="2550792" y="822126"/>
            <a:ext cx="828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333C5-9928-4636-B6A6-F6D4CCD536B1}"/>
              </a:ext>
            </a:extLst>
          </p:cNvPr>
          <p:cNvSpPr txBox="1"/>
          <p:nvPr/>
        </p:nvSpPr>
        <p:spPr>
          <a:xfrm flipH="1">
            <a:off x="1249960" y="1208015"/>
            <a:ext cx="9882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Подвійний </a:t>
            </a:r>
            <a:r>
              <a:rPr lang="uk-UA" sz="3600" dirty="0" err="1"/>
              <a:t>контроллер</a:t>
            </a:r>
            <a:r>
              <a:rPr lang="uk-UA" sz="3600" dirty="0"/>
              <a:t> – подвійна безпека!</a:t>
            </a:r>
          </a:p>
          <a:p>
            <a:pPr algn="ctr"/>
            <a:r>
              <a:rPr lang="ru-RU" sz="3600" dirty="0" err="1"/>
              <a:t>Забезпечує</a:t>
            </a:r>
            <a:r>
              <a:rPr lang="ru-RU" sz="3600" dirty="0"/>
              <a:t> </a:t>
            </a:r>
            <a:r>
              <a:rPr lang="ru-RU" sz="3600" dirty="0" err="1"/>
              <a:t>безпеку</a:t>
            </a:r>
            <a:r>
              <a:rPr lang="ru-RU" sz="3600" dirty="0"/>
              <a:t>: автоматично </a:t>
            </a:r>
            <a:r>
              <a:rPr lang="ru-RU" sz="3600" dirty="0" err="1"/>
              <a:t>відключає</a:t>
            </a:r>
            <a:r>
              <a:rPr lang="ru-RU" sz="3600" dirty="0"/>
              <a:t> </a:t>
            </a:r>
            <a:r>
              <a:rPr lang="ru-RU" sz="3600" dirty="0" err="1"/>
              <a:t>електрочайник</a:t>
            </a:r>
            <a:r>
              <a:rPr lang="ru-RU" sz="3600" dirty="0"/>
              <a:t> у </a:t>
            </a:r>
            <a:r>
              <a:rPr lang="ru-RU" sz="3600" dirty="0" err="1"/>
              <a:t>разі</a:t>
            </a:r>
            <a:r>
              <a:rPr lang="ru-RU" sz="3600" dirty="0"/>
              <a:t> </a:t>
            </a:r>
            <a:r>
              <a:rPr lang="ru-RU" sz="3600" dirty="0" err="1"/>
              <a:t>закипання</a:t>
            </a:r>
            <a:r>
              <a:rPr lang="ru-RU" sz="3600" dirty="0"/>
              <a:t>, </a:t>
            </a:r>
            <a:r>
              <a:rPr lang="ru-RU" sz="3600" dirty="0" err="1"/>
              <a:t>перегрівання</a:t>
            </a:r>
            <a:r>
              <a:rPr lang="ru-RU" sz="3600" dirty="0"/>
              <a:t>, «</a:t>
            </a:r>
            <a:r>
              <a:rPr lang="ru-RU" sz="3600" dirty="0" err="1"/>
              <a:t>порожнього</a:t>
            </a:r>
            <a:r>
              <a:rPr lang="ru-RU" sz="3600" dirty="0"/>
              <a:t> </a:t>
            </a:r>
            <a:r>
              <a:rPr lang="ru-RU" sz="3600" dirty="0" err="1"/>
              <a:t>ввімкнення</a:t>
            </a:r>
            <a:r>
              <a:rPr lang="ru-RU" sz="3600" dirty="0"/>
              <a:t>»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зняття</a:t>
            </a:r>
            <a:r>
              <a:rPr lang="ru-RU" sz="3600" dirty="0"/>
              <a:t> з </a:t>
            </a:r>
            <a:r>
              <a:rPr lang="ru-RU" sz="3600" dirty="0" err="1"/>
              <a:t>підставки</a:t>
            </a:r>
            <a:r>
              <a:rPr lang="ru-RU" sz="3600" dirty="0"/>
              <a:t>.</a:t>
            </a:r>
          </a:p>
          <a:p>
            <a:pPr algn="ctr"/>
            <a:endParaRPr lang="uk-UA" sz="3600" dirty="0"/>
          </a:p>
          <a:p>
            <a:pPr algn="ctr"/>
            <a:r>
              <a:rPr lang="uk-UA" sz="3600" dirty="0"/>
              <a:t>Ще більше комфорту та безпеки від </a:t>
            </a:r>
            <a:r>
              <a:rPr lang="en-US" sz="3600" dirty="0" err="1"/>
              <a:t>Rotex</a:t>
            </a:r>
            <a:r>
              <a:rPr lang="en-US" sz="3600" dirty="0"/>
              <a:t>.</a:t>
            </a:r>
            <a:endParaRPr lang="uk-UA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081AED-A29F-4D1E-A515-E241A369B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91" y="604007"/>
            <a:ext cx="1436513" cy="11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7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850" y="398689"/>
            <a:ext cx="5369105" cy="518296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RKT24-O </a:t>
            </a:r>
            <a:r>
              <a:rPr lang="en-US" sz="2400" b="1" dirty="0" err="1"/>
              <a:t>Termo</a:t>
            </a:r>
            <a:r>
              <a:rPr lang="en-US" sz="2400" b="1" dirty="0"/>
              <a:t>  </a:t>
            </a:r>
            <a:endParaRPr lang="uk-UA" sz="2400" b="1" dirty="0"/>
          </a:p>
          <a:p>
            <a:pPr>
              <a:lnSpc>
                <a:spcPct val="120000"/>
              </a:lnSpc>
            </a:pPr>
            <a:r>
              <a:rPr lang="uk-UA" sz="1800" b="1" dirty="0"/>
              <a:t>Характеристики:</a:t>
            </a:r>
            <a:endParaRPr lang="en-US" sz="18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1500</a:t>
            </a:r>
            <a:r>
              <a:rPr lang="uk-UA" sz="1400" dirty="0"/>
              <a:t> Вт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/>
              <a:t>Ємність </a:t>
            </a:r>
            <a:r>
              <a:rPr lang="en-US" sz="1400" b="1" dirty="0"/>
              <a:t>1.</a:t>
            </a:r>
            <a:r>
              <a:rPr lang="uk-UA" sz="1400" b="1" dirty="0"/>
              <a:t>8 л</a:t>
            </a:r>
            <a:endParaRPr lang="en-US" sz="14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Cool Touch</a:t>
            </a:r>
            <a:r>
              <a:rPr lang="uk-UA" sz="1400" b="1" dirty="0"/>
              <a:t> - захист від </a:t>
            </a:r>
            <a:r>
              <a:rPr lang="uk-UA" sz="1400" b="1" dirty="0" err="1"/>
              <a:t>опіків</a:t>
            </a:r>
            <a:r>
              <a:rPr lang="en-US" sz="1400" b="1" dirty="0"/>
              <a:t> </a:t>
            </a:r>
            <a:endParaRPr lang="uk-UA" sz="14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Закритий нагрівальний елемент з нержавіючої сталі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Поворотна база 360*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FF0000"/>
                </a:solidFill>
              </a:rPr>
              <a:t>Подвійний </a:t>
            </a:r>
            <a:r>
              <a:rPr lang="uk-UA" sz="1400" b="1" dirty="0" err="1">
                <a:solidFill>
                  <a:srgbClr val="FF0000"/>
                </a:solidFill>
              </a:rPr>
              <a:t>контроллер</a:t>
            </a:r>
            <a:endParaRPr lang="uk-UA" sz="14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Автоматичне відключення при закипанні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Автоматичне відключення при відсутності води</a:t>
            </a:r>
            <a:endParaRPr lang="ru-RU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включення</a:t>
            </a:r>
            <a:endParaRPr lang="ru-RU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/>
              <a:t>Корпус</a:t>
            </a:r>
            <a:r>
              <a:rPr lang="en-US" sz="1400" b="1" dirty="0"/>
              <a:t>: </a:t>
            </a:r>
            <a:r>
              <a:rPr lang="uk-UA" sz="1400" b="1" dirty="0"/>
              <a:t>подвійна стінка (нержавіюча сталь, покрита термостійким харчовим пластиком)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Колір пластика</a:t>
            </a:r>
            <a:r>
              <a:rPr lang="en-US" sz="1400" dirty="0"/>
              <a:t>: </a:t>
            </a:r>
            <a:r>
              <a:rPr lang="uk-UA" sz="1400" dirty="0"/>
              <a:t>зелений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D08B89-50A5-4845-9E34-7A776CC33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76773"/>
            <a:ext cx="5000081" cy="51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895" y="427264"/>
            <a:ext cx="5369105" cy="516391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RKT24-P </a:t>
            </a:r>
            <a:r>
              <a:rPr lang="en-US" sz="2400" b="1" dirty="0" err="1"/>
              <a:t>Termo</a:t>
            </a:r>
            <a:endParaRPr lang="uk-UA" sz="2400" b="1" dirty="0"/>
          </a:p>
          <a:p>
            <a:pPr>
              <a:lnSpc>
                <a:spcPct val="120000"/>
              </a:lnSpc>
            </a:pPr>
            <a:r>
              <a:rPr lang="uk-UA" sz="1800" b="1" dirty="0"/>
              <a:t>Характеристики:</a:t>
            </a:r>
            <a:endParaRPr lang="en-US" sz="18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1500</a:t>
            </a:r>
            <a:r>
              <a:rPr lang="uk-UA" sz="1400" dirty="0"/>
              <a:t> Вт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/>
              <a:t>Ємність </a:t>
            </a:r>
            <a:r>
              <a:rPr lang="en-US" sz="1400" b="1" dirty="0"/>
              <a:t>1.</a:t>
            </a:r>
            <a:r>
              <a:rPr lang="uk-UA" sz="1400" b="1" dirty="0"/>
              <a:t>8 л</a:t>
            </a:r>
            <a:endParaRPr lang="en-US" sz="14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Cool Touch</a:t>
            </a:r>
            <a:r>
              <a:rPr lang="uk-UA" sz="1400" b="1" dirty="0"/>
              <a:t> - захист від опіків</a:t>
            </a:r>
            <a:r>
              <a:rPr lang="en-US" sz="1400" b="1" dirty="0"/>
              <a:t> </a:t>
            </a:r>
            <a:endParaRPr lang="uk-UA" sz="14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Закритий нагрівальний елемент з нержавіючої сталі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Поворотна база 360*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FF0000"/>
                </a:solidFill>
              </a:rPr>
              <a:t>Подвійний </a:t>
            </a:r>
            <a:r>
              <a:rPr lang="uk-UA" sz="1400" b="1" dirty="0" err="1">
                <a:solidFill>
                  <a:srgbClr val="FF0000"/>
                </a:solidFill>
              </a:rPr>
              <a:t>контроллер</a:t>
            </a:r>
            <a:endParaRPr lang="uk-UA" sz="14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Автоматичне відключення при закипанні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Автоматичне відключення при відсутності води</a:t>
            </a:r>
            <a:endParaRPr lang="ru-RU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включення</a:t>
            </a:r>
            <a:endParaRPr lang="ru-RU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/>
              <a:t>Корпус</a:t>
            </a:r>
            <a:r>
              <a:rPr lang="en-US" sz="1400" b="1" dirty="0"/>
              <a:t>: </a:t>
            </a:r>
            <a:r>
              <a:rPr lang="uk-UA" sz="1400" b="1" dirty="0"/>
              <a:t>подвійна стінка (нержавіюча сталь, покрита термостійким харчовим пластиком)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Колір пластика</a:t>
            </a:r>
            <a:r>
              <a:rPr lang="en-US" sz="1400" dirty="0"/>
              <a:t>:  </a:t>
            </a:r>
            <a:r>
              <a:rPr lang="uk-UA" sz="1400" dirty="0"/>
              <a:t>бежевий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50A413-6820-4E08-9FBF-EFD28C039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18663"/>
            <a:ext cx="4927042" cy="50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RKT09-A  </a:t>
            </a:r>
          </a:p>
          <a:p>
            <a:pPr>
              <a:lnSpc>
                <a:spcPct val="120000"/>
              </a:lnSpc>
            </a:pPr>
            <a:r>
              <a:rPr lang="uk-UA" sz="1800" b="1" dirty="0"/>
              <a:t>Характеристики:</a:t>
            </a:r>
            <a:endParaRPr lang="en-US" sz="18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dirty="0" err="1"/>
              <a:t>Потужн</a:t>
            </a:r>
            <a:r>
              <a:rPr lang="uk-UA" sz="1400" b="1" dirty="0" err="1"/>
              <a:t>ість</a:t>
            </a:r>
            <a:r>
              <a:rPr lang="uk-UA" sz="1400" b="1" dirty="0"/>
              <a:t> </a:t>
            </a:r>
            <a:r>
              <a:rPr lang="en-US" sz="1400" b="1" dirty="0"/>
              <a:t>150</a:t>
            </a:r>
            <a:r>
              <a:rPr lang="uk-UA" sz="1400" b="1" dirty="0"/>
              <a:t>0 Вт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/>
              <a:t>Ємність</a:t>
            </a:r>
            <a:r>
              <a:rPr lang="en-US" sz="1400" b="1" dirty="0"/>
              <a:t>: 1</a:t>
            </a:r>
            <a:r>
              <a:rPr lang="uk-UA" sz="1400" b="1" dirty="0"/>
              <a:t>,</a:t>
            </a:r>
            <a:r>
              <a:rPr lang="en-US" sz="1400" b="1" dirty="0"/>
              <a:t>8</a:t>
            </a:r>
            <a:r>
              <a:rPr lang="uk-UA" sz="1400" b="1" dirty="0"/>
              <a:t> л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Закритий нагрівальний елемент з нержавіючої сталі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FF0000"/>
                </a:solidFill>
              </a:rPr>
              <a:t>Подвійний </a:t>
            </a:r>
            <a:r>
              <a:rPr lang="uk-UA" sz="1400" b="1" dirty="0" err="1">
                <a:solidFill>
                  <a:srgbClr val="FF0000"/>
                </a:solidFill>
              </a:rPr>
              <a:t>контроллер</a:t>
            </a:r>
            <a:endParaRPr lang="uk-UA" sz="14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Автоматичне відключення при закипанні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/>
              <a:t>Автоматичне відключення при відсутності води</a:t>
            </a:r>
            <a:endParaRPr lang="ru-RU" sz="14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включення</a:t>
            </a:r>
            <a:endParaRPr lang="ru-RU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dirty="0" err="1"/>
              <a:t>Поворотна</a:t>
            </a:r>
            <a:r>
              <a:rPr lang="ru-RU" sz="1400" b="1" dirty="0"/>
              <a:t> база на 360* </a:t>
            </a:r>
            <a:endParaRPr lang="uk-UA" sz="14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Корпус з нержавіючої сталі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Колір</a:t>
            </a:r>
            <a:r>
              <a:rPr lang="en-US" sz="1400" dirty="0"/>
              <a:t>: </a:t>
            </a:r>
            <a:r>
              <a:rPr lang="uk-UA" sz="1400" dirty="0"/>
              <a:t>нержавіюча сталь</a:t>
            </a:r>
            <a:r>
              <a:rPr lang="ru-RU" sz="1400" dirty="0"/>
              <a:t>  </a:t>
            </a:r>
            <a:r>
              <a:rPr lang="uk-UA" sz="1400" dirty="0"/>
              <a:t> </a:t>
            </a:r>
            <a:r>
              <a:rPr lang="en-US" sz="1400" dirty="0"/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Гарантія – 1 рік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EECAE2-256F-420D-9A49-70F3447D8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92" y="724948"/>
            <a:ext cx="5089429" cy="50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1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273</Words>
  <Application>Microsoft Office PowerPoint</Application>
  <PresentationFormat>Широкоэкранный</PresentationFormat>
  <Paragraphs>58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Montserrat Bold</vt:lpstr>
      <vt:lpstr>Тема Office</vt:lpstr>
      <vt:lpstr>ЧАЙНИКИ ЕЛЕКТРИЧНІ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37</cp:revision>
  <dcterms:created xsi:type="dcterms:W3CDTF">2019-02-20T15:38:26Z</dcterms:created>
  <dcterms:modified xsi:type="dcterms:W3CDTF">2025-03-31T08:44:00Z</dcterms:modified>
</cp:coreProperties>
</file>