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69" r:id="rId4"/>
    <p:sldId id="277" r:id="rId5"/>
    <p:sldId id="278" r:id="rId6"/>
    <p:sldId id="279" r:id="rId7"/>
    <p:sldId id="280" r:id="rId8"/>
    <p:sldId id="28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889" autoAdjust="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44" y="284349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ЧАЙНИКИ</a:t>
            </a:r>
            <a:r>
              <a:rPr lang="en-GB" sz="4000" dirty="0"/>
              <a:t> </a:t>
            </a:r>
            <a:r>
              <a:rPr lang="uk-UA" sz="4000" dirty="0"/>
              <a:t>ЕЛЕКТРИЧНІ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RKT5 </a:t>
            </a:r>
            <a:r>
              <a:rPr lang="ru-RU" sz="4000" dirty="0"/>
              <a:t>с</a:t>
            </a:r>
            <a:r>
              <a:rPr lang="uk-UA" sz="4000" dirty="0" err="1"/>
              <a:t>ерія</a:t>
            </a:r>
            <a:r>
              <a:rPr lang="uk-UA" sz="4000" dirty="0"/>
              <a:t> (безшовна колба)</a:t>
            </a:r>
            <a:r>
              <a:rPr lang="en-US" sz="4000" dirty="0"/>
              <a:t> </a:t>
            </a:r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082E3D48-1CFF-4539-8A03-6FB51B08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39BE1-62DF-48E2-9E20-51D9C315061B}"/>
              </a:ext>
            </a:extLst>
          </p:cNvPr>
          <p:cNvSpPr txBox="1"/>
          <p:nvPr/>
        </p:nvSpPr>
        <p:spPr>
          <a:xfrm>
            <a:off x="1504336" y="847419"/>
            <a:ext cx="8996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Довгоочікувана серія </a:t>
            </a:r>
            <a:r>
              <a:rPr lang="uk-UA" sz="2800" dirty="0" err="1"/>
              <a:t>електрочайників</a:t>
            </a:r>
            <a:r>
              <a:rPr lang="uk-UA" sz="2800" dirty="0"/>
              <a:t> з </a:t>
            </a:r>
            <a:r>
              <a:rPr lang="uk-UA" sz="2800" b="1" dirty="0"/>
              <a:t>безшовною колбою </a:t>
            </a:r>
            <a:r>
              <a:rPr lang="uk-UA" sz="2800" dirty="0"/>
              <a:t>готова до вашої уваги.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Окрім колби з якісної </a:t>
            </a:r>
            <a:r>
              <a:rPr lang="uk-UA" sz="2800" b="1" dirty="0"/>
              <a:t>нержавіючої сталі </a:t>
            </a:r>
            <a:r>
              <a:rPr lang="en-GB" sz="2800" b="1" dirty="0"/>
              <a:t>SS 304</a:t>
            </a:r>
            <a:r>
              <a:rPr lang="uk-UA" sz="2800" dirty="0"/>
              <a:t>, всі пластикові моделі мають </a:t>
            </a:r>
            <a:r>
              <a:rPr lang="uk-UA" sz="2800" b="1" dirty="0"/>
              <a:t>функцію </a:t>
            </a:r>
            <a:r>
              <a:rPr lang="en-GB" sz="2800" b="1" dirty="0"/>
              <a:t>Cool touch</a:t>
            </a:r>
            <a:r>
              <a:rPr lang="uk-UA" sz="2800" dirty="0"/>
              <a:t>, яка забезпечує подвійну ізоляцію та захист від </a:t>
            </a:r>
            <a:r>
              <a:rPr lang="uk-UA" sz="2800" dirty="0" err="1"/>
              <a:t>опіків</a:t>
            </a:r>
            <a:r>
              <a:rPr lang="uk-UA" sz="2800" dirty="0"/>
              <a:t>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Ну і нарешті, абсолютно всі моделі виконані у стильних </a:t>
            </a:r>
            <a:r>
              <a:rPr lang="uk-UA" sz="2800" dirty="0" err="1"/>
              <a:t>трендових</a:t>
            </a:r>
            <a:r>
              <a:rPr lang="uk-UA" sz="2800" dirty="0"/>
              <a:t> кольорах.</a:t>
            </a:r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36910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51</a:t>
            </a:r>
            <a:r>
              <a:rPr lang="en-US" sz="2400" b="1" dirty="0"/>
              <a:t>-SG  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</a:t>
            </a:r>
            <a:r>
              <a:rPr lang="uk-UA" sz="1400" b="1" dirty="0"/>
              <a:t>8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Безшовна колба з високоякісної нержавіючої сталі</a:t>
            </a:r>
            <a:r>
              <a:rPr lang="en-US" sz="1400" b="1" dirty="0"/>
              <a:t> SS 304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Матеріал корпусу</a:t>
            </a:r>
            <a:r>
              <a:rPr lang="en-US" sz="1400" b="1" dirty="0"/>
              <a:t>: </a:t>
            </a:r>
            <a:r>
              <a:rPr lang="uk-UA" sz="1400" b="1" dirty="0"/>
              <a:t>високоякісна нержавіюча сталь</a:t>
            </a:r>
            <a:r>
              <a:rPr lang="en-US" sz="1400" b="1" dirty="0"/>
              <a:t> SS 304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</a:t>
            </a:r>
            <a:r>
              <a:rPr lang="en-US" sz="1400" dirty="0"/>
              <a:t>: </a:t>
            </a:r>
            <a:r>
              <a:rPr lang="uk-UA" sz="1400" dirty="0"/>
              <a:t>нержавіюча сталь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79614"/>
            <a:ext cx="5054794" cy="58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0" y="3900421"/>
            <a:ext cx="2005445" cy="20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6000600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RKT53-GP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1.8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зелений</a:t>
            </a:r>
            <a:r>
              <a:rPr lang="en-US" sz="1400" dirty="0"/>
              <a:t>/</a:t>
            </a:r>
            <a:r>
              <a:rPr lang="uk-UA" sz="1400" dirty="0"/>
              <a:t>рожевий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496860"/>
            <a:ext cx="5018712" cy="5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2273" y="4043052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36910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5</a:t>
            </a:r>
            <a:r>
              <a:rPr lang="en-US" sz="2400" b="1" dirty="0"/>
              <a:t>-C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1.8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коричневий</a:t>
            </a:r>
            <a:r>
              <a:rPr lang="en-US" sz="1400" dirty="0"/>
              <a:t>/</a:t>
            </a:r>
            <a:r>
              <a:rPr lang="uk-UA" sz="1400" dirty="0"/>
              <a:t>бежевий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63186"/>
            <a:ext cx="5049857" cy="52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2396" y="4116160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638650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6</a:t>
            </a:r>
            <a:r>
              <a:rPr lang="en-US" sz="2400" b="1" dirty="0"/>
              <a:t>-PB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1.8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</a:t>
            </a:r>
            <a:r>
              <a:rPr lang="en-US" sz="1400" b="1" dirty="0"/>
              <a:t> 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рожевий</a:t>
            </a:r>
            <a:r>
              <a:rPr lang="en-US" sz="1400" dirty="0"/>
              <a:t>/</a:t>
            </a:r>
            <a:r>
              <a:rPr lang="uk-UA" sz="1400" dirty="0"/>
              <a:t>блакитний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6" y="133770"/>
            <a:ext cx="5734010" cy="565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4143" y="4031054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962500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8</a:t>
            </a:r>
            <a:r>
              <a:rPr lang="en-US" sz="2400" b="1" dirty="0"/>
              <a:t>-W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1.7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білий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472" y="771479"/>
            <a:ext cx="3926905" cy="48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6321" y="4145478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612442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9</a:t>
            </a:r>
            <a:r>
              <a:rPr lang="en-US" sz="2400" b="1" dirty="0"/>
              <a:t>-R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1.7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 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/>
              <a:t>по</a:t>
            </a:r>
            <a:r>
              <a:rPr lang="uk-UA" sz="1400" b="1" dirty="0"/>
              <a:t>трійна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потрійна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червоний</a:t>
            </a:r>
            <a:r>
              <a:rPr lang="en-US" sz="1400" dirty="0"/>
              <a:t>/</a:t>
            </a:r>
            <a:r>
              <a:rPr lang="uk-UA" sz="1400" dirty="0"/>
              <a:t>чорний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822186"/>
            <a:ext cx="4224276" cy="46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950" y="4572990"/>
            <a:ext cx="1619621" cy="16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551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ЧАЙНИКИ ЕЛЕКТРИЧНІ  RKT5 серія (безшовна колба)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Olga Kudriavtseva</cp:lastModifiedBy>
  <cp:revision>31</cp:revision>
  <dcterms:created xsi:type="dcterms:W3CDTF">2019-02-20T15:38:26Z</dcterms:created>
  <dcterms:modified xsi:type="dcterms:W3CDTF">2020-02-11T15:10:06Z</dcterms:modified>
</cp:coreProperties>
</file>