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8" r:id="rId2"/>
    <p:sldId id="304" r:id="rId3"/>
    <p:sldId id="305" r:id="rId4"/>
    <p:sldId id="263" r:id="rId5"/>
    <p:sldId id="306" r:id="rId6"/>
    <p:sldId id="26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69" y="3195919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ЧАЙНИКИ ЕЛЕКТРИЧНІ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F81980EE-5CAB-4389-B752-678268E0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697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55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Дорожня модель чайника </a:t>
            </a:r>
            <a:r>
              <a:rPr lang="en-GB" sz="2800" b="1" dirty="0" err="1"/>
              <a:t>Rotex</a:t>
            </a:r>
            <a:r>
              <a:rPr lang="en-GB" sz="2800" b="1" dirty="0"/>
              <a:t> </a:t>
            </a:r>
            <a:r>
              <a:rPr lang="en-US" sz="2800" b="1" dirty="0"/>
              <a:t>RKT07 </a:t>
            </a:r>
            <a:r>
              <a:rPr lang="uk-UA" sz="2800" b="1" dirty="0"/>
              <a:t>швидко стала фаворитом серед споживачів та отримала 5-зірковий рейтинг на Розетці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055F3-4F79-4499-831D-7D13AF2A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8" y="2899736"/>
            <a:ext cx="7729538" cy="1058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F9765-6D85-48DB-9D7A-6BA7DCD07D73}"/>
              </a:ext>
            </a:extLst>
          </p:cNvPr>
          <p:cNvSpPr txBox="1"/>
          <p:nvPr/>
        </p:nvSpPr>
        <p:spPr>
          <a:xfrm>
            <a:off x="4076407" y="3977238"/>
            <a:ext cx="403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*Рейтинг аналогічної моделі на Розетці</a:t>
            </a:r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496563" y="4186144"/>
            <a:ext cx="9065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Тож ми вирішили розширити лінійку і додати нову модель у блакитному кольорі </a:t>
            </a:r>
            <a:r>
              <a:rPr lang="uk-UA" sz="2800" b="1" dirty="0"/>
              <a:t>– </a:t>
            </a:r>
            <a:r>
              <a:rPr lang="en-GB" sz="2800" b="1" dirty="0" err="1"/>
              <a:t>Rotex</a:t>
            </a:r>
            <a:r>
              <a:rPr lang="en-GB" sz="2800" b="1" dirty="0"/>
              <a:t> </a:t>
            </a:r>
            <a:r>
              <a:rPr lang="en-US" sz="2800" b="1" dirty="0"/>
              <a:t>RKT07-B Travel </a:t>
            </a:r>
            <a:r>
              <a:rPr lang="en-GB" sz="2800" b="1" dirty="0"/>
              <a:t> </a:t>
            </a:r>
            <a:endParaRPr lang="uk-UA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AB62B-F0C1-4AEC-B648-6E83FFAF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6" y="706398"/>
            <a:ext cx="4876800" cy="1488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A3A97-E7BA-495F-A554-C063395C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10" y="706398"/>
            <a:ext cx="6156714" cy="302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B9D83-F848-4A21-B245-8E18F180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6" y="2342566"/>
            <a:ext cx="4847653" cy="13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6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RKT07-B Travel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650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Ємність 0,6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/>
              <a:t> 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Аксесуари</a:t>
            </a:r>
            <a:r>
              <a:rPr lang="en-US" b="1" dirty="0"/>
              <a:t>: 2 </a:t>
            </a:r>
            <a:r>
              <a:rPr lang="uk-UA" b="1" dirty="0"/>
              <a:t>чашки та 2 ложки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 з термостійкого харчового пластика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блакитний</a:t>
            </a:r>
            <a:r>
              <a:rPr lang="en-US" dirty="0"/>
              <a:t>/</a:t>
            </a:r>
            <a:r>
              <a:rPr lang="uk-UA" dirty="0"/>
              <a:t>білий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7F152-561E-4966-8C5C-A34AAB12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6555"/>
            <a:ext cx="4054435" cy="458659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AEA067-7CDC-46D9-B9F3-4C869B80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1495" y="3784944"/>
            <a:ext cx="1939142" cy="19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23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Ще</a:t>
            </a:r>
            <a:r>
              <a:rPr lang="ru-RU" sz="2800" dirty="0"/>
              <a:t> одна </a:t>
            </a:r>
            <a:r>
              <a:rPr lang="ru-RU" sz="2800" dirty="0" err="1"/>
              <a:t>класична</a:t>
            </a:r>
            <a:r>
              <a:rPr lang="ru-RU" sz="2800" dirty="0"/>
              <a:t> модель чайника </a:t>
            </a:r>
            <a:r>
              <a:rPr lang="en-GB" sz="2800" dirty="0" err="1"/>
              <a:t>Rotex</a:t>
            </a:r>
            <a:r>
              <a:rPr lang="uk-UA" sz="2800" dirty="0"/>
              <a:t> тепер доступна в нових кольорах. </a:t>
            </a:r>
            <a:r>
              <a:rPr lang="uk-UA" sz="2800" b="1" dirty="0"/>
              <a:t>Зустрічайте </a:t>
            </a:r>
            <a:r>
              <a:rPr lang="en-US" sz="2800" b="1" dirty="0"/>
              <a:t>RKT60-G</a:t>
            </a:r>
            <a:r>
              <a:rPr lang="uk-UA" sz="2800" b="1" dirty="0"/>
              <a:t> – аналог </a:t>
            </a:r>
            <a:r>
              <a:rPr lang="ru-RU" sz="2800" b="1" dirty="0" err="1"/>
              <a:t>зарекомендовавшого</a:t>
            </a:r>
            <a:r>
              <a:rPr lang="ru-RU" sz="2800" b="1" dirty="0"/>
              <a:t> себе </a:t>
            </a:r>
            <a:r>
              <a:rPr lang="en-US" sz="2800" b="1" dirty="0"/>
              <a:t>RKT72-G</a:t>
            </a:r>
            <a:r>
              <a:rPr lang="ru-RU" sz="2800" b="1" dirty="0"/>
              <a:t> в б</a:t>
            </a:r>
            <a:r>
              <a:rPr lang="uk-UA" sz="2800" b="1" dirty="0" err="1"/>
              <a:t>іло</a:t>
            </a:r>
            <a:r>
              <a:rPr lang="uk-UA" sz="2800" b="1" dirty="0"/>
              <a:t>-сірому дизайні.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3D863-69EB-41A2-9B3B-62F4CB6D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59" y="2955921"/>
            <a:ext cx="7915275" cy="1390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2428B-3714-4BB2-A002-A162E7D18164}"/>
              </a:ext>
            </a:extLst>
          </p:cNvPr>
          <p:cNvSpPr txBox="1"/>
          <p:nvPr/>
        </p:nvSpPr>
        <p:spPr>
          <a:xfrm>
            <a:off x="4076406" y="4704385"/>
            <a:ext cx="403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*Рейтинг аналогічної моделі на Розетці</a:t>
            </a:r>
          </a:p>
        </p:txBody>
      </p:sp>
    </p:spTree>
    <p:extLst>
      <p:ext uri="{BB962C8B-B14F-4D97-AF65-F5344CB8AC3E}">
        <p14:creationId xmlns:p14="http://schemas.microsoft.com/office/powerpoint/2010/main" val="404954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RKT60-G</a:t>
            </a:r>
            <a:endParaRPr lang="ru-RU" sz="2400" b="1" dirty="0"/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1100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Ємність </a:t>
            </a:r>
            <a:r>
              <a:rPr lang="en-US" b="1" dirty="0"/>
              <a:t>0,9</a:t>
            </a:r>
            <a:r>
              <a:rPr lang="uk-UA" b="1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Закритий нагрівальний елемент з нержавіючої сталі</a:t>
            </a:r>
            <a:endParaRPr lang="ru-UA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UA" dirty="0"/>
              <a:t> </a:t>
            </a:r>
            <a:r>
              <a:rPr lang="uk-UA" dirty="0"/>
              <a:t>Поворотна база на 360</a:t>
            </a:r>
            <a:r>
              <a:rPr lang="en-US" baseline="30000" dirty="0"/>
              <a:t>0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прот</a:t>
            </a:r>
            <a:r>
              <a:rPr lang="uk-UA" b="1" dirty="0"/>
              <a:t>і</a:t>
            </a:r>
            <a:r>
              <a:rPr lang="ru-RU" b="1" dirty="0" err="1"/>
              <a:t>кання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/>
              <a:t> 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uk-UA" b="1" dirty="0" err="1"/>
              <a:t>Зйомний</a:t>
            </a:r>
            <a:r>
              <a:rPr lang="uk-UA" b="1" dirty="0"/>
              <a:t> фільтр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термостійкий харчовий пластик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білий</a:t>
            </a:r>
            <a:r>
              <a:rPr lang="en-US" dirty="0"/>
              <a:t>/</a:t>
            </a:r>
            <a:r>
              <a:rPr lang="uk-UA" dirty="0"/>
              <a:t>сірий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CD8CA5-DE69-47F1-ADAB-5DAC09C3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54" y="571500"/>
            <a:ext cx="4689938" cy="50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221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ЧАЙНИКИ ЕЛЕКТРИЧНІ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27</cp:revision>
  <dcterms:created xsi:type="dcterms:W3CDTF">2019-02-20T15:38:26Z</dcterms:created>
  <dcterms:modified xsi:type="dcterms:W3CDTF">2020-10-08T11:24:38Z</dcterms:modified>
</cp:coreProperties>
</file>