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304" r:id="rId3"/>
    <p:sldId id="267" r:id="rId4"/>
    <p:sldId id="268" r:id="rId5"/>
    <p:sldId id="269" r:id="rId6"/>
    <p:sldId id="270" r:id="rId7"/>
    <p:sldId id="305" r:id="rId8"/>
    <p:sldId id="271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19" y="3014944"/>
            <a:ext cx="9227942" cy="1716124"/>
          </a:xfrm>
        </p:spPr>
        <p:txBody>
          <a:bodyPr>
            <a:normAutofit/>
          </a:bodyPr>
          <a:lstStyle/>
          <a:p>
            <a:r>
              <a:rPr lang="uk-UA" sz="4000" dirty="0"/>
              <a:t>ЧАЙНИКИ ЕЛЕКТРИЧНІ</a:t>
            </a:r>
            <a:endParaRPr lang="en-US" sz="4000" dirty="0"/>
          </a:p>
        </p:txBody>
      </p:sp>
      <p:pic>
        <p:nvPicPr>
          <p:cNvPr id="3" name="Picture 2" descr="C:\Users\o.kudriavtseva\Desktop\Rotex\Пиар\Награды\Вибір споживача 2019 ТМ.png">
            <a:extLst>
              <a:ext uri="{FF2B5EF4-FFF2-40B4-BE49-F238E27FC236}">
                <a16:creationId xmlns:a16="http://schemas.microsoft.com/office/drawing/2014/main" id="{6C34A703-C87A-4855-B852-2B109FD1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2972" y="628649"/>
            <a:ext cx="2073420" cy="2074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E33C-CC82-432B-A963-61D60A94C3A6}"/>
              </a:ext>
            </a:extLst>
          </p:cNvPr>
          <p:cNvSpPr txBox="1"/>
          <p:nvPr/>
        </p:nvSpPr>
        <p:spPr>
          <a:xfrm>
            <a:off x="1563238" y="1126435"/>
            <a:ext cx="90655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Команда </a:t>
            </a:r>
            <a:r>
              <a:rPr lang="en-GB" sz="2800" b="1" dirty="0" err="1"/>
              <a:t>Rotex</a:t>
            </a:r>
            <a:r>
              <a:rPr lang="en-GB" sz="2800" dirty="0"/>
              <a:t> </a:t>
            </a:r>
            <a:r>
              <a:rPr lang="uk-UA" sz="2800" dirty="0"/>
              <a:t>як завжди піклується про безпеку та комфорт своїх споживачів. </a:t>
            </a:r>
          </a:p>
          <a:p>
            <a:pPr algn="ctr"/>
            <a:endParaRPr lang="uk-UA" sz="2800" dirty="0"/>
          </a:p>
          <a:p>
            <a:pPr algn="ctr"/>
            <a:r>
              <a:rPr lang="uk-UA" sz="2800" dirty="0"/>
              <a:t>Відтак, </a:t>
            </a:r>
            <a:r>
              <a:rPr lang="uk-UA" sz="2800" b="1" dirty="0"/>
              <a:t>усі моделі чайників оздоблені закритим нагрівальним елементом,</a:t>
            </a:r>
            <a:r>
              <a:rPr lang="uk-UA" sz="2800" dirty="0"/>
              <a:t> мають функцію </a:t>
            </a:r>
            <a:r>
              <a:rPr lang="uk-UA" sz="2800" b="1" dirty="0"/>
              <a:t>захисту від протікання та знімний фільтр </a:t>
            </a:r>
            <a:r>
              <a:rPr lang="uk-UA" sz="2800" dirty="0"/>
              <a:t>для вашої зручності.</a:t>
            </a:r>
          </a:p>
        </p:txBody>
      </p:sp>
    </p:spTree>
    <p:extLst>
      <p:ext uri="{BB962C8B-B14F-4D97-AF65-F5344CB8AC3E}">
        <p14:creationId xmlns:p14="http://schemas.microsoft.com/office/powerpoint/2010/main" val="293661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67</a:t>
            </a:r>
            <a:r>
              <a:rPr lang="en-US" sz="2400" b="1" dirty="0"/>
              <a:t>-G 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1,7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прот</a:t>
            </a:r>
            <a:r>
              <a:rPr lang="uk-UA" b="1" dirty="0"/>
              <a:t>і</a:t>
            </a:r>
            <a:r>
              <a:rPr lang="ru-RU" b="1" dirty="0" err="1"/>
              <a:t>кання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термостійкий харчовий пластик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</a:t>
            </a:r>
            <a:r>
              <a:rPr lang="en-US" dirty="0"/>
              <a:t>: </a:t>
            </a:r>
            <a:r>
              <a:rPr lang="uk-UA" dirty="0"/>
              <a:t>білий</a:t>
            </a:r>
            <a:r>
              <a:rPr lang="en-US" dirty="0"/>
              <a:t>/</a:t>
            </a:r>
            <a:r>
              <a:rPr lang="uk-UA" dirty="0"/>
              <a:t>червоний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9ABE3B-818C-43D9-906C-26A791AFEF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960" y="221991"/>
            <a:ext cx="4959761" cy="56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6</a:t>
            </a:r>
            <a:r>
              <a:rPr lang="en-US" sz="2400" b="1" dirty="0"/>
              <a:t>4-XXL </a:t>
            </a:r>
            <a:endParaRPr lang="uk-UA" sz="2400" b="1" dirty="0"/>
          </a:p>
          <a:p>
            <a:pPr>
              <a:lnSpc>
                <a:spcPct val="120000"/>
              </a:lnSpc>
            </a:pPr>
            <a:endParaRPr lang="en-US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Ємність </a:t>
            </a:r>
            <a:r>
              <a:rPr lang="en-US" b="1" dirty="0"/>
              <a:t>2</a:t>
            </a:r>
            <a:r>
              <a:rPr lang="uk-UA" b="1" dirty="0"/>
              <a:t>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прот</a:t>
            </a:r>
            <a:r>
              <a:rPr lang="uk-UA" b="1" dirty="0"/>
              <a:t>і</a:t>
            </a:r>
            <a:r>
              <a:rPr lang="ru-RU" b="1" dirty="0" err="1"/>
              <a:t>кання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uk-UA" b="1" dirty="0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b="1" dirty="0" err="1"/>
              <a:t>Зйомний</a:t>
            </a:r>
            <a:r>
              <a:rPr lang="uk-UA" b="1" dirty="0"/>
              <a:t>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термостійкий харчовий пластик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</a:t>
            </a:r>
            <a:r>
              <a:rPr lang="en-US" dirty="0"/>
              <a:t>: </a:t>
            </a:r>
            <a:r>
              <a:rPr lang="uk-UA" dirty="0"/>
              <a:t>білий</a:t>
            </a:r>
            <a:r>
              <a:rPr lang="en-US" dirty="0"/>
              <a:t>/</a:t>
            </a:r>
            <a:r>
              <a:rPr lang="uk-UA" dirty="0"/>
              <a:t>зелений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417902-1777-458C-9F96-E41C97612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278" y="389123"/>
            <a:ext cx="4593596" cy="5584187"/>
          </a:xfrm>
          <a:prstGeom prst="rect">
            <a:avLst/>
          </a:prstGeom>
        </p:spPr>
      </p:pic>
      <p:sp>
        <p:nvSpPr>
          <p:cNvPr id="5" name="Star: 10 Points 4">
            <a:extLst>
              <a:ext uri="{FF2B5EF4-FFF2-40B4-BE49-F238E27FC236}">
                <a16:creationId xmlns:a16="http://schemas.microsoft.com/office/drawing/2014/main" id="{C1BF6B08-6B20-4490-81C0-DE45BF3603E4}"/>
              </a:ext>
            </a:extLst>
          </p:cNvPr>
          <p:cNvSpPr/>
          <p:nvPr/>
        </p:nvSpPr>
        <p:spPr>
          <a:xfrm>
            <a:off x="5019675" y="3721215"/>
            <a:ext cx="2370578" cy="2390775"/>
          </a:xfrm>
          <a:prstGeom prst="star10">
            <a:avLst/>
          </a:prstGeom>
          <a:solidFill>
            <a:srgbClr val="F2CD00"/>
          </a:solidFill>
          <a:ln>
            <a:solidFill>
              <a:srgbClr val="F2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Великий об’єм</a:t>
            </a:r>
          </a:p>
        </p:txBody>
      </p:sp>
    </p:spTree>
    <p:extLst>
      <p:ext uri="{BB962C8B-B14F-4D97-AF65-F5344CB8AC3E}">
        <p14:creationId xmlns:p14="http://schemas.microsoft.com/office/powerpoint/2010/main" val="351370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80</a:t>
            </a:r>
            <a:r>
              <a:rPr lang="en-US" sz="2400" b="1" dirty="0"/>
              <a:t>-GP </a:t>
            </a:r>
            <a:endParaRPr lang="uk-UA" sz="2400" b="1" dirty="0"/>
          </a:p>
          <a:p>
            <a:pPr>
              <a:lnSpc>
                <a:spcPct val="120000"/>
              </a:lnSpc>
            </a:pPr>
            <a:endParaRPr lang="en-US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1100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Ємність </a:t>
            </a:r>
            <a:r>
              <a:rPr lang="en-US" b="1" dirty="0"/>
              <a:t>1</a:t>
            </a:r>
            <a:r>
              <a:rPr lang="uk-UA" b="1" dirty="0"/>
              <a:t>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прот</a:t>
            </a:r>
            <a:r>
              <a:rPr lang="uk-UA" b="1" dirty="0"/>
              <a:t>і</a:t>
            </a:r>
            <a:r>
              <a:rPr lang="ru-RU" b="1" dirty="0" err="1"/>
              <a:t>кання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uk-UA" b="1" dirty="0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міцне термостійке скло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 пластика</a:t>
            </a:r>
            <a:r>
              <a:rPr lang="en-US" dirty="0"/>
              <a:t>: </a:t>
            </a:r>
            <a:r>
              <a:rPr lang="uk-UA" dirty="0"/>
              <a:t>салатовий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09C338-3781-41B0-8807-0154B760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85"/>
          <a:stretch/>
        </p:blipFill>
        <p:spPr>
          <a:xfrm>
            <a:off x="6643937" y="0"/>
            <a:ext cx="5365084" cy="5658604"/>
          </a:xfrm>
          <a:prstGeom prst="rect">
            <a:avLst/>
          </a:prstGeom>
        </p:spPr>
      </p:pic>
      <p:sp>
        <p:nvSpPr>
          <p:cNvPr id="6" name="Star: 10 Points 5">
            <a:extLst>
              <a:ext uri="{FF2B5EF4-FFF2-40B4-BE49-F238E27FC236}">
                <a16:creationId xmlns:a16="http://schemas.microsoft.com/office/drawing/2014/main" id="{515752F6-3300-499D-AD4A-50FA11078BFF}"/>
              </a:ext>
            </a:extLst>
          </p:cNvPr>
          <p:cNvSpPr/>
          <p:nvPr/>
        </p:nvSpPr>
        <p:spPr>
          <a:xfrm>
            <a:off x="5019674" y="3721215"/>
            <a:ext cx="2543175" cy="2390775"/>
          </a:xfrm>
          <a:prstGeom prst="star10">
            <a:avLst/>
          </a:prstGeom>
          <a:solidFill>
            <a:srgbClr val="F2CD00"/>
          </a:solidFill>
          <a:ln>
            <a:solidFill>
              <a:srgbClr val="F2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Компактний скляний чайник</a:t>
            </a:r>
          </a:p>
        </p:txBody>
      </p:sp>
    </p:spTree>
    <p:extLst>
      <p:ext uri="{BB962C8B-B14F-4D97-AF65-F5344CB8AC3E}">
        <p14:creationId xmlns:p14="http://schemas.microsoft.com/office/powerpoint/2010/main" val="1974920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83</a:t>
            </a:r>
            <a:r>
              <a:rPr lang="en-US" sz="2400" b="1" dirty="0"/>
              <a:t>-GS </a:t>
            </a:r>
            <a:endParaRPr lang="uk-UA" sz="2400" b="1" dirty="0"/>
          </a:p>
          <a:p>
            <a:pPr>
              <a:lnSpc>
                <a:spcPct val="120000"/>
              </a:lnSpc>
            </a:pPr>
            <a:endParaRPr lang="en-US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</a:t>
            </a:r>
            <a:r>
              <a:rPr lang="en-US" dirty="0"/>
              <a:t>1,7</a:t>
            </a:r>
            <a:r>
              <a:rPr lang="uk-UA" dirty="0"/>
              <a:t>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прот</a:t>
            </a:r>
            <a:r>
              <a:rPr lang="uk-UA" b="1" dirty="0"/>
              <a:t>і</a:t>
            </a:r>
            <a:r>
              <a:rPr lang="ru-RU" b="1" dirty="0" err="1"/>
              <a:t>кання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uk-UA" b="1" dirty="0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міцне термостійке скло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 пластика</a:t>
            </a:r>
            <a:r>
              <a:rPr lang="en-US" dirty="0"/>
              <a:t>: </a:t>
            </a:r>
            <a:r>
              <a:rPr lang="uk-UA" dirty="0"/>
              <a:t>чорний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468297-6BDE-4A35-91DC-E6F00B20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426973"/>
            <a:ext cx="4522549" cy="542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2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E33C-CC82-432B-A963-61D60A94C3A6}"/>
              </a:ext>
            </a:extLst>
          </p:cNvPr>
          <p:cNvSpPr txBox="1"/>
          <p:nvPr/>
        </p:nvSpPr>
        <p:spPr>
          <a:xfrm>
            <a:off x="1563238" y="1126435"/>
            <a:ext cx="90655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RKT</a:t>
            </a:r>
            <a:r>
              <a:rPr lang="uk-UA" sz="2800" b="1" dirty="0"/>
              <a:t>78</a:t>
            </a:r>
            <a:r>
              <a:rPr lang="en-US" sz="2800" b="1" dirty="0"/>
              <a:t>-S</a:t>
            </a:r>
            <a:r>
              <a:rPr lang="uk-UA" sz="2800" b="1" dirty="0"/>
              <a:t> </a:t>
            </a:r>
            <a:r>
              <a:rPr lang="en-US" sz="2800" b="1" dirty="0"/>
              <a:t>Smart</a:t>
            </a:r>
            <a:r>
              <a:rPr lang="uk-UA" sz="2800" b="1" dirty="0"/>
              <a:t> – розумний чайник для безлічі завдань!</a:t>
            </a:r>
          </a:p>
          <a:p>
            <a:pPr algn="ctr"/>
            <a:endParaRPr lang="uk-UA" sz="2800" b="1" dirty="0"/>
          </a:p>
          <a:p>
            <a:pPr algn="ctr"/>
            <a:r>
              <a:rPr lang="uk-UA" sz="2800" dirty="0"/>
              <a:t>Для любителів різних видів чаю, для приготування дитячого харчування, для тих, хто хоче постійно мати гарячу воду під рукою </a:t>
            </a:r>
          </a:p>
          <a:p>
            <a:pPr algn="ctr"/>
            <a:endParaRPr lang="uk-UA" sz="2800" dirty="0"/>
          </a:p>
          <a:p>
            <a:pPr algn="ctr"/>
            <a:r>
              <a:rPr lang="uk-UA" sz="2800" dirty="0"/>
              <a:t>І керувати ним надзвичайно просто: лише дві кнопки для встановлення температури </a:t>
            </a:r>
            <a:r>
              <a:rPr lang="uk-UA" sz="2800" b="1" dirty="0"/>
              <a:t>від 60 до 100 градусів.</a:t>
            </a:r>
          </a:p>
        </p:txBody>
      </p:sp>
    </p:spTree>
    <p:extLst>
      <p:ext uri="{BB962C8B-B14F-4D97-AF65-F5344CB8AC3E}">
        <p14:creationId xmlns:p14="http://schemas.microsoft.com/office/powerpoint/2010/main" val="497887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804" y="266218"/>
            <a:ext cx="5223986" cy="50296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78</a:t>
            </a:r>
            <a:r>
              <a:rPr lang="en-US" sz="2400" b="1" dirty="0"/>
              <a:t>-S</a:t>
            </a:r>
            <a:r>
              <a:rPr lang="uk-UA" sz="2400" b="1" dirty="0"/>
              <a:t> </a:t>
            </a:r>
            <a:r>
              <a:rPr lang="en-US" sz="2400" b="1" dirty="0"/>
              <a:t>Smart</a:t>
            </a:r>
            <a:endParaRPr lang="uk-UA" sz="2400" b="1" dirty="0"/>
          </a:p>
          <a:p>
            <a:pPr>
              <a:lnSpc>
                <a:spcPct val="120000"/>
              </a:lnSpc>
            </a:pPr>
            <a:endParaRPr lang="en-US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</a:t>
            </a:r>
            <a:r>
              <a:rPr lang="en-US" dirty="0"/>
              <a:t>1,7</a:t>
            </a:r>
            <a:r>
              <a:rPr lang="uk-UA" dirty="0"/>
              <a:t> л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</a:t>
            </a:r>
            <a:r>
              <a:rPr lang="uk-UA" b="1" dirty="0"/>
              <a:t>Електронне управління. </a:t>
            </a:r>
            <a:r>
              <a:rPr lang="uk-UA" dirty="0"/>
              <a:t>Операція з двома кнопками</a:t>
            </a:r>
            <a:r>
              <a:rPr lang="en-US" dirty="0"/>
              <a:t>: </a:t>
            </a:r>
            <a:r>
              <a:rPr lang="uk-UA" dirty="0"/>
              <a:t>легко та </a:t>
            </a:r>
            <a:r>
              <a:rPr lang="uk-UA" dirty="0" err="1"/>
              <a:t>коректно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Регулювання температури води 60</a:t>
            </a:r>
            <a:r>
              <a:rPr lang="en-US" b="1" baseline="30000" dirty="0"/>
              <a:t> 0</a:t>
            </a:r>
            <a:r>
              <a:rPr lang="uk-UA" b="1" dirty="0"/>
              <a:t>, 70</a:t>
            </a:r>
            <a:r>
              <a:rPr lang="en-US" b="1" baseline="30000" dirty="0"/>
              <a:t> 0</a:t>
            </a:r>
            <a:r>
              <a:rPr lang="uk-UA" b="1" dirty="0"/>
              <a:t>, 80</a:t>
            </a:r>
            <a:r>
              <a:rPr lang="en-US" b="1" baseline="30000" dirty="0"/>
              <a:t> 0</a:t>
            </a:r>
            <a:r>
              <a:rPr lang="uk-UA" b="1" dirty="0"/>
              <a:t>, 90</a:t>
            </a:r>
            <a:r>
              <a:rPr lang="en-US" b="1" baseline="30000" dirty="0"/>
              <a:t> 0</a:t>
            </a:r>
            <a:r>
              <a:rPr lang="uk-UA" b="1" dirty="0"/>
              <a:t> , 100</a:t>
            </a:r>
            <a:r>
              <a:rPr lang="en-US" b="1" baseline="30000" dirty="0"/>
              <a:t> 0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Кольорові індикатори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Підтримування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прот</a:t>
            </a:r>
            <a:r>
              <a:rPr lang="uk-UA" b="1" dirty="0"/>
              <a:t>і</a:t>
            </a:r>
            <a:r>
              <a:rPr lang="ru-RU" b="1" dirty="0" err="1"/>
              <a:t>кання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uk-UA" b="1" dirty="0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/>
              <a:t> нержавіюча </a:t>
            </a:r>
            <a:r>
              <a:rPr lang="uk-UA" dirty="0"/>
              <a:t>сталь. Колір пластика</a:t>
            </a:r>
            <a:r>
              <a:rPr lang="en-US" dirty="0"/>
              <a:t>: </a:t>
            </a:r>
            <a:r>
              <a:rPr lang="uk-UA" dirty="0"/>
              <a:t>чорний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1EBA69-E6D8-49D3-8B82-2F9447F1D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83"/>
          <a:stretch/>
        </p:blipFill>
        <p:spPr>
          <a:xfrm>
            <a:off x="7581901" y="543922"/>
            <a:ext cx="4188296" cy="56519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07151D-815A-4BFB-878B-D457B00A2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790" y="266218"/>
            <a:ext cx="2633513" cy="27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83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456</Words>
  <Application>Microsoft Office PowerPoint</Application>
  <PresentationFormat>Широкоэкранный</PresentationFormat>
  <Paragraphs>91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Montserrat</vt:lpstr>
      <vt:lpstr>Montserrat Bold</vt:lpstr>
      <vt:lpstr>Тема Office</vt:lpstr>
      <vt:lpstr>ЧАЙНИКИ ЕЛЕКТРИЧНІ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Вячеслав Лобченко</cp:lastModifiedBy>
  <cp:revision>32</cp:revision>
  <dcterms:created xsi:type="dcterms:W3CDTF">2019-02-20T15:38:26Z</dcterms:created>
  <dcterms:modified xsi:type="dcterms:W3CDTF">2020-10-08T11:25:17Z</dcterms:modified>
</cp:coreProperties>
</file>