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5" r:id="rId2"/>
  </p:sldMasterIdLst>
  <p:notesMasterIdLst>
    <p:notesMasterId r:id="rId9"/>
  </p:notesMasterIdLst>
  <p:sldIdLst>
    <p:sldId id="306" r:id="rId3"/>
    <p:sldId id="309" r:id="rId4"/>
    <p:sldId id="269" r:id="rId5"/>
    <p:sldId id="308" r:id="rId6"/>
    <p:sldId id="310" r:id="rId7"/>
    <p:sldId id="266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CD00"/>
    <a:srgbClr val="FFCA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0D15DB-47A4-48B6-A9B3-101387BF1DE0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A0E5BC-C379-4530-AF60-A13CD8905D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8389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6250074" y="0"/>
            <a:ext cx="5941925" cy="599202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F9C7E1-7970-4E39-924E-B87FF221BA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094" y="1976719"/>
            <a:ext cx="9227942" cy="1716124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78AD610-76C0-481B-9115-F3229A6D38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4094" y="4050926"/>
            <a:ext cx="9227942" cy="1321174"/>
          </a:xfrm>
        </p:spPr>
        <p:txBody>
          <a:bodyPr>
            <a:no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  <a:endParaRPr lang="en-US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368FFB4-46B4-4900-A6FE-2DDB5D2F26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8C6E723-5928-4F10-8808-219BA47DE8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/>
          <a:stretch>
            <a:fillRect/>
          </a:stretch>
        </p:blipFill>
        <p:spPr>
          <a:xfrm>
            <a:off x="609600" y="471365"/>
            <a:ext cx="2186814" cy="85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1269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" userDrawn="1">
          <p15:clr>
            <a:srgbClr val="FBAE40"/>
          </p15:clr>
        </p15:guide>
        <p15:guide id="2" pos="7296" userDrawn="1">
          <p15:clr>
            <a:srgbClr val="FBAE40"/>
          </p15:clr>
        </p15:guide>
        <p15:guide id="3" orient="horz" pos="36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051B64D-1FD4-47FA-AE55-428395E6C6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0" y="571501"/>
            <a:ext cx="2438399" cy="1642310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60375E9-9D23-4650-A242-2811F2F72F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7305" y="571500"/>
            <a:ext cx="8149390" cy="521685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id="{2EC70E98-312B-43DF-98E4-7D86CCB72D2D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9127958" y="4146048"/>
            <a:ext cx="2438399" cy="164231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id="{819368C9-6875-4F04-9A9E-F8F7F0D53662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9144001" y="2358774"/>
            <a:ext cx="2438399" cy="1642310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pic>
        <p:nvPicPr>
          <p:cNvPr id="12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" y="6361901"/>
            <a:ext cx="12190141" cy="495224"/>
          </a:xfrm>
          <a:prstGeom prst="rect">
            <a:avLst/>
          </a:prstGeom>
        </p:spPr>
      </p:pic>
      <p:pic>
        <p:nvPicPr>
          <p:cNvPr id="13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0" y="5860016"/>
            <a:ext cx="12192000" cy="503630"/>
          </a:xfrm>
          <a:prstGeom prst="rect">
            <a:avLst/>
          </a:prstGeom>
        </p:spPr>
      </p:pic>
      <p:sp>
        <p:nvSpPr>
          <p:cNvPr id="14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925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96672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50074" y="0"/>
            <a:ext cx="5941925" cy="599202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F9C7E1-7970-4E39-924E-B87FF221BA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094" y="1976719"/>
            <a:ext cx="9227942" cy="1716124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78AD610-76C0-481B-9115-F3229A6D38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4094" y="4050926"/>
            <a:ext cx="9227942" cy="1321174"/>
          </a:xfrm>
        </p:spPr>
        <p:txBody>
          <a:bodyPr>
            <a:no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  <a:endParaRPr lang="en-US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368FFB4-46B4-4900-A6FE-2DDB5D2F260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" y="6361901"/>
            <a:ext cx="12190141" cy="49522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8C6E723-5928-4F10-8808-219BA47DE87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09600" y="471365"/>
            <a:ext cx="2186814" cy="85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6222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">
          <p15:clr>
            <a:srgbClr val="FBAE40"/>
          </p15:clr>
        </p15:guide>
        <p15:guide id="2" pos="7296">
          <p15:clr>
            <a:srgbClr val="FBAE40"/>
          </p15:clr>
        </p15:guide>
        <p15:guide id="3" orient="horz" pos="36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Титульный слайд">
    <p:bg>
      <p:bgPr>
        <a:solidFill>
          <a:srgbClr val="F2CD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AEB25EF-184D-4C5F-AD99-F61BE532CD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907" y="0"/>
            <a:ext cx="12190141" cy="684021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F9C7E1-7970-4E39-924E-B87FF221BA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094" y="2036617"/>
            <a:ext cx="9227942" cy="1656225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78AD610-76C0-481B-9115-F3229A6D38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4094" y="4050926"/>
            <a:ext cx="9227942" cy="1385598"/>
          </a:xfrm>
        </p:spPr>
        <p:txBody>
          <a:bodyPr>
            <a:no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  <a:endParaRPr lang="en-US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368FFB4-46B4-4900-A6FE-2DDB5D2F260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" y="6361901"/>
            <a:ext cx="12190141" cy="49522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8C6E723-5928-4F10-8808-219BA47DE87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09600" y="471365"/>
            <a:ext cx="2186814" cy="85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6765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">
          <p15:clr>
            <a:srgbClr val="FBAE40"/>
          </p15:clr>
        </p15:guide>
        <p15:guide id="2" pos="7296">
          <p15:clr>
            <a:srgbClr val="FBAE40"/>
          </p15:clr>
        </p15:guide>
        <p15:guide id="3" orient="horz" pos="3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CDDEC9-D1D4-41AD-BAF4-180528B21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541" y="365125"/>
            <a:ext cx="8798859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4E911EC-136B-4461-BE44-A6D4ADAA3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541" y="1825624"/>
            <a:ext cx="8798859" cy="3534797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" y="6361901"/>
            <a:ext cx="12190141" cy="495224"/>
          </a:xfrm>
          <a:prstGeom prst="rect">
            <a:avLst/>
          </a:prstGeom>
        </p:spPr>
      </p:pic>
      <p:pic>
        <p:nvPicPr>
          <p:cNvPr id="8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39614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84">
          <p15:clr>
            <a:srgbClr val="FBAE40"/>
          </p15:clr>
        </p15:guide>
        <p15:guide id="2" pos="5856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4E911EC-136B-4461-BE44-A6D4ADAA3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541" y="571500"/>
            <a:ext cx="8798859" cy="478892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pic>
        <p:nvPicPr>
          <p:cNvPr id="5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" y="6361901"/>
            <a:ext cx="12190141" cy="495224"/>
          </a:xfrm>
          <a:prstGeom prst="rect">
            <a:avLst/>
          </a:prstGeom>
        </p:spPr>
      </p:pic>
      <p:pic>
        <p:nvPicPr>
          <p:cNvPr id="6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8854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84">
          <p15:clr>
            <a:srgbClr val="FBAE40"/>
          </p15:clr>
        </p15:guide>
        <p15:guide id="2" pos="5856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AFBC01-D91B-42D6-AB8B-607AB475E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541" y="365125"/>
            <a:ext cx="11071412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0AD41A-EA1F-4754-96DE-BC374CE263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7541" y="1825625"/>
            <a:ext cx="5508812" cy="354647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A64654B-642B-4F72-92C4-3DF2EC8704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410200" cy="3546475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EAE810A-D389-4825-8DFA-405A2B1C42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" y="6361901"/>
            <a:ext cx="12190141" cy="49522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BA7CC1B-EE1E-4A65-81AC-75FB8F36CE0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867444"/>
            <a:ext cx="12192000" cy="503630"/>
          </a:xfrm>
          <a:prstGeom prst="rect">
            <a:avLst/>
          </a:prstGeom>
        </p:spPr>
      </p:pic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93272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bg>
      <p:bgPr>
        <a:solidFill>
          <a:srgbClr val="F2CD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ADBCCC-F6C7-437C-9F88-98D0B50FF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 algn="ctr">
              <a:defRPr sz="4800" baseline="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pic>
        <p:nvPicPr>
          <p:cNvPr id="5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" y="6361901"/>
            <a:ext cx="12190141" cy="495224"/>
          </a:xfrm>
          <a:prstGeom prst="rect">
            <a:avLst/>
          </a:prstGeom>
        </p:spPr>
      </p:pic>
      <p:pic>
        <p:nvPicPr>
          <p:cNvPr id="6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16604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раздела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ADBCCC-F6C7-437C-9F88-98D0B50FF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 algn="ctr">
              <a:defRPr sz="4800" baseline="0">
                <a:solidFill>
                  <a:srgbClr val="F2CD00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pic>
        <p:nvPicPr>
          <p:cNvPr id="5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" y="6361901"/>
            <a:ext cx="12190141" cy="495224"/>
          </a:xfrm>
          <a:prstGeom prst="rect">
            <a:avLst/>
          </a:prstGeom>
        </p:spPr>
      </p:pic>
      <p:pic>
        <p:nvPicPr>
          <p:cNvPr id="6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50171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A2F40714-C4CB-45A3-97EC-F91BB6228E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"/>
            <a:ext cx="12192000" cy="585739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pic>
        <p:nvPicPr>
          <p:cNvPr id="5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" y="6361901"/>
            <a:ext cx="12190141" cy="495224"/>
          </a:xfrm>
          <a:prstGeom prst="rect">
            <a:avLst/>
          </a:prstGeom>
        </p:spPr>
      </p:pic>
      <p:pic>
        <p:nvPicPr>
          <p:cNvPr id="6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446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Титульный слайд">
    <p:bg>
      <p:bgPr>
        <a:solidFill>
          <a:srgbClr val="F2CD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AEB25EF-184D-4C5F-AD99-F61BE532CD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11907" y="0"/>
            <a:ext cx="12190141" cy="684021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F9C7E1-7970-4E39-924E-B87FF221BA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094" y="2036617"/>
            <a:ext cx="9227942" cy="1656225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78AD610-76C0-481B-9115-F3229A6D38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4094" y="4050926"/>
            <a:ext cx="9227942" cy="1385598"/>
          </a:xfrm>
        </p:spPr>
        <p:txBody>
          <a:bodyPr>
            <a:no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  <a:endParaRPr lang="en-US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368FFB4-46B4-4900-A6FE-2DDB5D2F26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8C6E723-5928-4F10-8808-219BA47DE8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/>
          <a:stretch>
            <a:fillRect/>
          </a:stretch>
        </p:blipFill>
        <p:spPr>
          <a:xfrm>
            <a:off x="609600" y="471365"/>
            <a:ext cx="2186814" cy="85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1116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">
          <p15:clr>
            <a:srgbClr val="FBAE40"/>
          </p15:clr>
        </p15:guide>
        <p15:guide id="2" pos="7296">
          <p15:clr>
            <a:srgbClr val="FBAE40"/>
          </p15:clr>
        </p15:guide>
        <p15:guide id="3" orient="horz" pos="36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051B64D-1FD4-47FA-AE55-428395E6C6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571501"/>
            <a:ext cx="548640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60375E9-9D23-4650-A242-2811F2F72F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7305" y="2213811"/>
            <a:ext cx="5486399" cy="315829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" y="6361901"/>
            <a:ext cx="12190141" cy="495224"/>
          </a:xfrm>
          <a:prstGeom prst="rect">
            <a:avLst/>
          </a:prstGeom>
        </p:spPr>
      </p:pic>
      <p:pic>
        <p:nvPicPr>
          <p:cNvPr id="7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85910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051B64D-1FD4-47FA-AE55-428395E6C6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0" y="571501"/>
            <a:ext cx="2438399" cy="1642310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60375E9-9D23-4650-A242-2811F2F72F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7305" y="571500"/>
            <a:ext cx="8149390" cy="521685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id="{2EC70E98-312B-43DF-98E4-7D86CCB72D2D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9127958" y="4146048"/>
            <a:ext cx="2438399" cy="164231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id="{819368C9-6875-4F04-9A9E-F8F7F0D53662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9144001" y="2358774"/>
            <a:ext cx="2438399" cy="1642310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pic>
        <p:nvPicPr>
          <p:cNvPr id="12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" y="6361901"/>
            <a:ext cx="12190141" cy="495224"/>
          </a:xfrm>
          <a:prstGeom prst="rect">
            <a:avLst/>
          </a:prstGeom>
        </p:spPr>
      </p:pic>
      <p:pic>
        <p:nvPicPr>
          <p:cNvPr id="13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860016"/>
            <a:ext cx="12192000" cy="503630"/>
          </a:xfrm>
          <a:prstGeom prst="rect">
            <a:avLst/>
          </a:prstGeom>
        </p:spPr>
      </p:pic>
      <p:sp>
        <p:nvSpPr>
          <p:cNvPr id="14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3875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7034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CDDEC9-D1D4-41AD-BAF4-180528B21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541" y="365125"/>
            <a:ext cx="8798859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4E911EC-136B-4461-BE44-A6D4ADAA3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541" y="1825624"/>
            <a:ext cx="8798859" cy="3534797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8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08556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84" userDrawn="1">
          <p15:clr>
            <a:srgbClr val="FBAE40"/>
          </p15:clr>
        </p15:guide>
        <p15:guide id="2" pos="5856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4E911EC-136B-4461-BE44-A6D4ADAA3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541" y="571500"/>
            <a:ext cx="8798859" cy="478892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pic>
        <p:nvPicPr>
          <p:cNvPr id="5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6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42781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84">
          <p15:clr>
            <a:srgbClr val="FBAE40"/>
          </p15:clr>
        </p15:guide>
        <p15:guide id="2" pos="585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AFBC01-D91B-42D6-AB8B-607AB475E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541" y="365125"/>
            <a:ext cx="11071412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0AD41A-EA1F-4754-96DE-BC374CE263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7541" y="1825625"/>
            <a:ext cx="5508812" cy="354647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A64654B-642B-4F72-92C4-3DF2EC8704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410200" cy="3546475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EAE810A-D389-4825-8DFA-405A2B1C42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BA7CC1B-EE1E-4A65-81AC-75FB8F36CE0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0" y="5867444"/>
            <a:ext cx="12192000" cy="503630"/>
          </a:xfrm>
          <a:prstGeom prst="rect">
            <a:avLst/>
          </a:prstGeom>
        </p:spPr>
      </p:pic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8056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bg>
      <p:bgPr>
        <a:solidFill>
          <a:srgbClr val="F2CD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ADBCCC-F6C7-437C-9F88-98D0B50FF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 algn="ctr">
              <a:defRPr sz="4800" baseline="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pic>
        <p:nvPicPr>
          <p:cNvPr id="5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" y="6361901"/>
            <a:ext cx="12190141" cy="495224"/>
          </a:xfrm>
          <a:prstGeom prst="rect">
            <a:avLst/>
          </a:prstGeom>
        </p:spPr>
      </p:pic>
      <p:pic>
        <p:nvPicPr>
          <p:cNvPr id="6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147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раздела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ADBCCC-F6C7-437C-9F88-98D0B50FF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 algn="ctr">
              <a:defRPr sz="4800" baseline="0">
                <a:solidFill>
                  <a:srgbClr val="F2CD00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pic>
        <p:nvPicPr>
          <p:cNvPr id="5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" y="6361901"/>
            <a:ext cx="12190141" cy="495224"/>
          </a:xfrm>
          <a:prstGeom prst="rect">
            <a:avLst/>
          </a:prstGeom>
        </p:spPr>
      </p:pic>
      <p:pic>
        <p:nvPicPr>
          <p:cNvPr id="6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4075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A2F40714-C4CB-45A3-97EC-F91BB6228E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"/>
            <a:ext cx="12192000" cy="585739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pic>
        <p:nvPicPr>
          <p:cNvPr id="5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" y="6361901"/>
            <a:ext cx="12190141" cy="495224"/>
          </a:xfrm>
          <a:prstGeom prst="rect">
            <a:avLst/>
          </a:prstGeom>
        </p:spPr>
      </p:pic>
      <p:pic>
        <p:nvPicPr>
          <p:cNvPr id="6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3026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051B64D-1FD4-47FA-AE55-428395E6C6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571501"/>
            <a:ext cx="548640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60375E9-9D23-4650-A242-2811F2F72F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7305" y="2213811"/>
            <a:ext cx="5486399" cy="315829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" y="6361901"/>
            <a:ext cx="12190141" cy="495224"/>
          </a:xfrm>
          <a:prstGeom prst="rect">
            <a:avLst/>
          </a:prstGeom>
        </p:spPr>
      </p:pic>
      <p:pic>
        <p:nvPicPr>
          <p:cNvPr id="7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34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19773E-154B-4183-B54F-BC0064FDA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00AE13D-2785-415A-9274-A7B8ED7519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AA1447-7A2A-4D42-9AE4-F5C95287EF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200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3" r:id="rId4"/>
    <p:sldLayoutId id="2147483652" r:id="rId5"/>
    <p:sldLayoutId id="2147483651" r:id="rId6"/>
    <p:sldLayoutId id="2147483664" r:id="rId7"/>
    <p:sldLayoutId id="2147483657" r:id="rId8"/>
    <p:sldLayoutId id="2147483656" r:id="rId9"/>
    <p:sldLayoutId id="2147483662" r:id="rId10"/>
    <p:sldLayoutId id="214748365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" userDrawn="1">
          <p15:clr>
            <a:srgbClr val="F26B43"/>
          </p15:clr>
        </p15:guide>
        <p15:guide id="2" pos="7296" userDrawn="1">
          <p15:clr>
            <a:srgbClr val="F26B43"/>
          </p15:clr>
        </p15:guide>
        <p15:guide id="3" orient="horz" pos="360" userDrawn="1">
          <p15:clr>
            <a:srgbClr val="F26B43"/>
          </p15:clr>
        </p15:guide>
        <p15:guide id="4" orient="horz" pos="338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19773E-154B-4183-B54F-BC0064FDA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00AE13D-2785-415A-9274-A7B8ED7519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AA1447-7A2A-4D42-9AE4-F5C95287EF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A76616-A844-471C-8FA2-5988FDBD22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826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">
          <p15:clr>
            <a:srgbClr val="F26B43"/>
          </p15:clr>
        </p15:guide>
        <p15:guide id="2" pos="7296">
          <p15:clr>
            <a:srgbClr val="F26B43"/>
          </p15:clr>
        </p15:guide>
        <p15:guide id="3" orient="horz" pos="360">
          <p15:clr>
            <a:srgbClr val="F26B43"/>
          </p15:clr>
        </p15:guide>
        <p15:guide id="4" orient="horz" pos="338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mailto:sale@rotex.net.ua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8653C3-82F7-455B-A52F-829A751A98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094" y="2036618"/>
            <a:ext cx="9227942" cy="2560550"/>
          </a:xfrm>
        </p:spPr>
        <p:txBody>
          <a:bodyPr>
            <a:normAutofit/>
          </a:bodyPr>
          <a:lstStyle/>
          <a:p>
            <a:r>
              <a:rPr lang="uk-UA" sz="3600" dirty="0"/>
              <a:t>ЧАЙНИКИ ЕЛЕКТРИЧНІ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31A57BA-8EFE-4644-B97F-D19C9063DF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0131" y="1484415"/>
            <a:ext cx="1104405" cy="110440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077540F-FDDB-487E-B44C-831B15F16E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124" y="1539250"/>
            <a:ext cx="1052449" cy="104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1058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4065C62F-5DC2-45FF-A1F0-128910CF25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1804" y="266218"/>
            <a:ext cx="5223986" cy="5029682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/>
              <a:t>RKT85-GS</a:t>
            </a:r>
            <a:r>
              <a:rPr lang="uk-UA" sz="2400" b="1" dirty="0"/>
              <a:t> </a:t>
            </a:r>
            <a:r>
              <a:rPr lang="en-US" sz="2400" b="1" dirty="0"/>
              <a:t>Smart</a:t>
            </a:r>
            <a:endParaRPr lang="uk-UA" sz="2400" b="1" dirty="0"/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ru-RU" dirty="0"/>
              <a:t> </a:t>
            </a:r>
            <a:r>
              <a:rPr lang="ru-RU" dirty="0" err="1"/>
              <a:t>Потужн</a:t>
            </a:r>
            <a:r>
              <a:rPr lang="uk-UA" dirty="0" err="1"/>
              <a:t>ість</a:t>
            </a:r>
            <a:r>
              <a:rPr lang="uk-UA" dirty="0"/>
              <a:t> </a:t>
            </a:r>
            <a:r>
              <a:rPr lang="en-US" dirty="0"/>
              <a:t>2200</a:t>
            </a:r>
            <a:r>
              <a:rPr lang="uk-UA" dirty="0"/>
              <a:t> Вт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Ємність </a:t>
            </a:r>
            <a:r>
              <a:rPr lang="en-US" dirty="0"/>
              <a:t>1,7</a:t>
            </a:r>
            <a:r>
              <a:rPr lang="uk-UA" dirty="0"/>
              <a:t> л</a:t>
            </a:r>
            <a:endParaRPr lang="en-US" dirty="0"/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en-US" b="1" dirty="0"/>
              <a:t> </a:t>
            </a:r>
            <a:r>
              <a:rPr lang="uk-UA" b="1" dirty="0"/>
              <a:t>Електронне управління</a:t>
            </a:r>
            <a:r>
              <a:rPr lang="en-US" b="1" dirty="0"/>
              <a:t>. </a:t>
            </a:r>
            <a:r>
              <a:rPr lang="uk-UA" b="1" dirty="0"/>
              <a:t>Операція з двома кнопками</a:t>
            </a:r>
            <a:r>
              <a:rPr lang="en-US" b="1" dirty="0"/>
              <a:t>:</a:t>
            </a:r>
            <a:r>
              <a:rPr lang="uk-UA" b="1" dirty="0"/>
              <a:t> легко та </a:t>
            </a:r>
            <a:r>
              <a:rPr lang="uk-UA" b="1" dirty="0" err="1"/>
              <a:t>коректно</a:t>
            </a:r>
            <a:endParaRPr lang="uk-UA" dirty="0"/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b="1" dirty="0"/>
              <a:t> Регулювання температури води </a:t>
            </a:r>
            <a:r>
              <a:rPr lang="uk-UA" b="1" dirty="0">
                <a:solidFill>
                  <a:srgbClr val="FF0000"/>
                </a:solidFill>
              </a:rPr>
              <a:t>40</a:t>
            </a:r>
            <a:r>
              <a:rPr lang="en-US" b="1" baseline="30000" dirty="0">
                <a:solidFill>
                  <a:srgbClr val="FF0000"/>
                </a:solidFill>
              </a:rPr>
              <a:t> 0</a:t>
            </a:r>
            <a:r>
              <a:rPr lang="uk-UA" b="1" dirty="0"/>
              <a:t>, 70</a:t>
            </a:r>
            <a:r>
              <a:rPr lang="en-US" b="1" baseline="30000" dirty="0"/>
              <a:t> 0</a:t>
            </a:r>
            <a:r>
              <a:rPr lang="uk-UA" b="1" dirty="0"/>
              <a:t>, 80</a:t>
            </a:r>
            <a:r>
              <a:rPr lang="en-US" b="1" baseline="30000" dirty="0"/>
              <a:t> 0</a:t>
            </a:r>
            <a:r>
              <a:rPr lang="uk-UA" b="1" dirty="0"/>
              <a:t>, 90</a:t>
            </a:r>
            <a:r>
              <a:rPr lang="en-US" b="1" baseline="30000" dirty="0"/>
              <a:t> 0</a:t>
            </a:r>
            <a:r>
              <a:rPr lang="uk-UA" b="1" dirty="0"/>
              <a:t> , 100</a:t>
            </a:r>
            <a:r>
              <a:rPr lang="en-US" b="1" baseline="30000" dirty="0"/>
              <a:t> 0</a:t>
            </a:r>
            <a:endParaRPr lang="uk-UA" b="1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uk-UA" b="1" dirty="0"/>
              <a:t>- Кольорові індикатори температури води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uk-UA" b="1" dirty="0"/>
              <a:t>- Підтримування температури води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b="1" dirty="0"/>
              <a:t> Закритий нагрівальний елемент з нержавіючої сталі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Поворот на 360</a:t>
            </a:r>
            <a:r>
              <a:rPr lang="en-US" baseline="30000" dirty="0"/>
              <a:t>0</a:t>
            </a:r>
            <a:r>
              <a:rPr lang="uk-UA" dirty="0"/>
              <a:t> 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Автоматичне відключення при закипанні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b="1" dirty="0"/>
              <a:t> </a:t>
            </a:r>
            <a:r>
              <a:rPr lang="ru-RU" b="1" dirty="0" err="1"/>
              <a:t>Захист</a:t>
            </a:r>
            <a:r>
              <a:rPr lang="ru-RU" b="1" dirty="0"/>
              <a:t> </a:t>
            </a:r>
            <a:r>
              <a:rPr lang="ru-RU" b="1" dirty="0" err="1"/>
              <a:t>від</a:t>
            </a:r>
            <a:r>
              <a:rPr lang="ru-RU" b="1" dirty="0"/>
              <a:t> </a:t>
            </a:r>
            <a:r>
              <a:rPr lang="ru-RU" b="1" dirty="0" err="1"/>
              <a:t>перегріву</a:t>
            </a:r>
            <a:endParaRPr lang="ru-RU" b="1" dirty="0"/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b="1" dirty="0"/>
              <a:t> </a:t>
            </a:r>
            <a:r>
              <a:rPr lang="ru-RU" b="1" dirty="0"/>
              <a:t>Шкала </a:t>
            </a:r>
            <a:r>
              <a:rPr lang="ru-RU" b="1" dirty="0" err="1"/>
              <a:t>рівня</a:t>
            </a:r>
            <a:r>
              <a:rPr lang="ru-RU" b="1" dirty="0"/>
              <a:t> води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b="1" dirty="0"/>
              <a:t> Знімний фільтр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b="1" dirty="0"/>
              <a:t> Корпус</a:t>
            </a:r>
            <a:r>
              <a:rPr lang="en-US" b="1" dirty="0"/>
              <a:t>:</a:t>
            </a:r>
            <a:r>
              <a:rPr lang="uk-UA" b="1" dirty="0"/>
              <a:t> міцне термостійке скло</a:t>
            </a:r>
            <a:r>
              <a:rPr lang="ru-RU" b="1" dirty="0"/>
              <a:t>  </a:t>
            </a:r>
            <a:r>
              <a:rPr lang="uk-UA" b="1" dirty="0"/>
              <a:t> </a:t>
            </a:r>
            <a:r>
              <a:rPr lang="en-US" b="1" dirty="0"/>
              <a:t>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CCA501D-5B3C-4BE3-B918-83D84774C1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2676" y="568306"/>
            <a:ext cx="4270257" cy="538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077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4065C62F-5DC2-45FF-A1F0-128910CF25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7305" y="571500"/>
            <a:ext cx="5369105" cy="4796147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/>
              <a:t>RKT</a:t>
            </a:r>
            <a:r>
              <a:rPr lang="uk-UA" sz="2400" b="1" dirty="0"/>
              <a:t>80</a:t>
            </a:r>
            <a:r>
              <a:rPr lang="en-US" sz="2400" b="1" dirty="0"/>
              <a:t>-B </a:t>
            </a:r>
            <a:endParaRPr lang="uk-UA" sz="2400" b="1" dirty="0"/>
          </a:p>
          <a:p>
            <a:pPr>
              <a:lnSpc>
                <a:spcPct val="120000"/>
              </a:lnSpc>
            </a:pPr>
            <a:endParaRPr lang="en-US" sz="2400" b="1" dirty="0"/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ru-RU" dirty="0"/>
              <a:t> </a:t>
            </a:r>
            <a:r>
              <a:rPr lang="ru-RU" dirty="0" err="1"/>
              <a:t>Потужн</a:t>
            </a:r>
            <a:r>
              <a:rPr lang="uk-UA" dirty="0" err="1"/>
              <a:t>ість</a:t>
            </a:r>
            <a:r>
              <a:rPr lang="uk-UA" dirty="0"/>
              <a:t> </a:t>
            </a:r>
            <a:r>
              <a:rPr lang="en-US" dirty="0"/>
              <a:t>1100</a:t>
            </a:r>
            <a:r>
              <a:rPr lang="uk-UA" dirty="0"/>
              <a:t> Вт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b="1" dirty="0"/>
              <a:t> Ємність </a:t>
            </a:r>
            <a:r>
              <a:rPr lang="en-US" b="1" dirty="0"/>
              <a:t>1</a:t>
            </a:r>
            <a:r>
              <a:rPr lang="uk-UA" b="1" dirty="0"/>
              <a:t> л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b="1" dirty="0"/>
              <a:t> Закритий нагрівальний елемент з нержавіючої сталі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Поворот на 360</a:t>
            </a:r>
            <a:r>
              <a:rPr lang="en-US" baseline="30000" dirty="0"/>
              <a:t>0</a:t>
            </a:r>
            <a:r>
              <a:rPr lang="uk-UA" dirty="0"/>
              <a:t> 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Автоматичне відключення при закипанні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b="1" dirty="0"/>
              <a:t> </a:t>
            </a:r>
            <a:r>
              <a:rPr lang="ru-RU" b="1" dirty="0" err="1"/>
              <a:t>Захист</a:t>
            </a:r>
            <a:r>
              <a:rPr lang="ru-RU" b="1" dirty="0"/>
              <a:t> </a:t>
            </a:r>
            <a:r>
              <a:rPr lang="ru-RU" b="1" dirty="0" err="1"/>
              <a:t>від</a:t>
            </a:r>
            <a:r>
              <a:rPr lang="ru-RU" b="1" dirty="0"/>
              <a:t> </a:t>
            </a:r>
            <a:r>
              <a:rPr lang="ru-RU" b="1" dirty="0" err="1"/>
              <a:t>прот</a:t>
            </a:r>
            <a:r>
              <a:rPr lang="uk-UA" b="1" dirty="0"/>
              <a:t>і</a:t>
            </a:r>
            <a:r>
              <a:rPr lang="ru-RU" b="1" dirty="0" err="1"/>
              <a:t>кання</a:t>
            </a:r>
            <a:endParaRPr lang="ru-RU" b="1" dirty="0"/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b="1" dirty="0"/>
              <a:t> </a:t>
            </a:r>
            <a:r>
              <a:rPr lang="ru-RU" b="1" dirty="0"/>
              <a:t>Шкала </a:t>
            </a:r>
            <a:r>
              <a:rPr lang="ru-RU" b="1" dirty="0" err="1"/>
              <a:t>рівня</a:t>
            </a:r>
            <a:r>
              <a:rPr lang="ru-RU" b="1" dirty="0"/>
              <a:t> води</a:t>
            </a:r>
            <a:endParaRPr lang="en-US" b="1" dirty="0"/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en-US" b="1" dirty="0"/>
              <a:t> LED </a:t>
            </a:r>
            <a:r>
              <a:rPr lang="uk-UA" b="1" dirty="0"/>
              <a:t>підсвітка</a:t>
            </a:r>
            <a:endParaRPr lang="ru-RU" b="1" dirty="0"/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b="1" dirty="0"/>
              <a:t> Знімний фільтр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Корпус</a:t>
            </a:r>
            <a:r>
              <a:rPr lang="en-US" dirty="0"/>
              <a:t>:</a:t>
            </a:r>
            <a:r>
              <a:rPr lang="uk-UA" dirty="0"/>
              <a:t> міцне термостійке скло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Колір пластика</a:t>
            </a:r>
            <a:r>
              <a:rPr lang="en-US" dirty="0"/>
              <a:t>: </a:t>
            </a:r>
            <a:r>
              <a:rPr lang="uk-UA" dirty="0"/>
              <a:t>чорний</a:t>
            </a:r>
            <a:r>
              <a:rPr lang="ru-RU" dirty="0"/>
              <a:t>  </a:t>
            </a:r>
            <a:r>
              <a:rPr lang="uk-UA" dirty="0"/>
              <a:t> 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6" name="Star: 10 Points 5">
            <a:extLst>
              <a:ext uri="{FF2B5EF4-FFF2-40B4-BE49-F238E27FC236}">
                <a16:creationId xmlns:a16="http://schemas.microsoft.com/office/drawing/2014/main" id="{515752F6-3300-499D-AD4A-50FA11078BFF}"/>
              </a:ext>
            </a:extLst>
          </p:cNvPr>
          <p:cNvSpPr/>
          <p:nvPr/>
        </p:nvSpPr>
        <p:spPr>
          <a:xfrm>
            <a:off x="5019674" y="3721215"/>
            <a:ext cx="2543175" cy="2390775"/>
          </a:xfrm>
          <a:prstGeom prst="star10">
            <a:avLst/>
          </a:prstGeom>
          <a:solidFill>
            <a:srgbClr val="F2CD00"/>
          </a:solidFill>
          <a:ln>
            <a:solidFill>
              <a:srgbClr val="F2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/>
              <a:t>Компактний скляний чайник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A9960B3-BEF8-4C7D-B443-6250B443B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7471" y="634024"/>
            <a:ext cx="4479212" cy="4450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9209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4065C62F-5DC2-45FF-A1F0-128910CF25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1804" y="266218"/>
            <a:ext cx="5223986" cy="5029682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/>
              <a:t>RKT</a:t>
            </a:r>
            <a:r>
              <a:rPr lang="uk-UA" sz="2400" b="1" dirty="0"/>
              <a:t>7</a:t>
            </a:r>
            <a:r>
              <a:rPr lang="en-US" sz="2400" b="1" dirty="0"/>
              <a:t>9-B</a:t>
            </a:r>
            <a:r>
              <a:rPr lang="uk-UA" sz="2400" b="1" dirty="0"/>
              <a:t> </a:t>
            </a:r>
            <a:r>
              <a:rPr lang="en-US" sz="2400" b="1" dirty="0"/>
              <a:t>Smart</a:t>
            </a:r>
            <a:endParaRPr lang="uk-UA" sz="2400" b="1" dirty="0"/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ru-RU" dirty="0"/>
              <a:t> </a:t>
            </a:r>
            <a:r>
              <a:rPr lang="ru-RU" dirty="0" err="1"/>
              <a:t>Потужн</a:t>
            </a:r>
            <a:r>
              <a:rPr lang="uk-UA" dirty="0" err="1"/>
              <a:t>ість</a:t>
            </a:r>
            <a:r>
              <a:rPr lang="uk-UA" dirty="0"/>
              <a:t> </a:t>
            </a:r>
            <a:r>
              <a:rPr lang="en-US" dirty="0"/>
              <a:t>2200</a:t>
            </a:r>
            <a:r>
              <a:rPr lang="uk-UA" dirty="0"/>
              <a:t> Вт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Ємність </a:t>
            </a:r>
            <a:r>
              <a:rPr lang="en-US" dirty="0"/>
              <a:t>1,7</a:t>
            </a:r>
            <a:r>
              <a:rPr lang="uk-UA" dirty="0"/>
              <a:t> л</a:t>
            </a:r>
            <a:endParaRPr lang="en-US" dirty="0"/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en-US" b="1" dirty="0"/>
              <a:t> </a:t>
            </a:r>
            <a:r>
              <a:rPr lang="uk-UA" b="1" dirty="0"/>
              <a:t>Електронне управління</a:t>
            </a:r>
            <a:r>
              <a:rPr lang="en-US" b="1" dirty="0"/>
              <a:t>:</a:t>
            </a:r>
            <a:r>
              <a:rPr lang="uk-UA" b="1" dirty="0"/>
              <a:t> багатофункціональний </a:t>
            </a:r>
            <a:r>
              <a:rPr lang="uk-UA" b="1" dirty="0" err="1"/>
              <a:t>джойстік</a:t>
            </a:r>
            <a:r>
              <a:rPr lang="en-US" b="1" dirty="0"/>
              <a:t> (Sensor touch)</a:t>
            </a:r>
            <a:endParaRPr lang="uk-UA" b="1" dirty="0"/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b="1" dirty="0"/>
              <a:t> </a:t>
            </a:r>
            <a:r>
              <a:rPr lang="en-US" b="1" dirty="0"/>
              <a:t>LCD</a:t>
            </a:r>
            <a:r>
              <a:rPr lang="uk-UA" b="1" dirty="0"/>
              <a:t> </a:t>
            </a:r>
            <a:r>
              <a:rPr lang="uk-UA" b="1" dirty="0" err="1"/>
              <a:t>дісплей</a:t>
            </a:r>
            <a:endParaRPr lang="uk-UA" dirty="0"/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b="1" dirty="0"/>
              <a:t> Регулювання температури води від </a:t>
            </a:r>
            <a:r>
              <a:rPr lang="uk-UA" b="1" dirty="0">
                <a:solidFill>
                  <a:srgbClr val="FF0000"/>
                </a:solidFill>
              </a:rPr>
              <a:t>40</a:t>
            </a:r>
            <a:r>
              <a:rPr lang="en-US" b="1" baseline="30000" dirty="0">
                <a:solidFill>
                  <a:srgbClr val="FF0000"/>
                </a:solidFill>
              </a:rPr>
              <a:t> 0</a:t>
            </a:r>
            <a:r>
              <a:rPr lang="uk-UA" b="1" baseline="30000" dirty="0"/>
              <a:t> </a:t>
            </a:r>
            <a:r>
              <a:rPr lang="uk-UA" b="1" dirty="0"/>
              <a:t> до 100</a:t>
            </a:r>
            <a:r>
              <a:rPr lang="en-US" b="1" baseline="30000" dirty="0"/>
              <a:t> 0</a:t>
            </a:r>
            <a:endParaRPr lang="uk-UA" b="1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uk-UA" b="1" dirty="0"/>
              <a:t>- Кольорові індикатори температури води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uk-UA" b="1" dirty="0"/>
              <a:t>- Підтримування температури води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b="1" dirty="0"/>
              <a:t> Закритий нагрівальний елемент з нержавіючої сталі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Поворот на 360</a:t>
            </a:r>
            <a:r>
              <a:rPr lang="en-US" baseline="30000" dirty="0"/>
              <a:t>0</a:t>
            </a:r>
            <a:r>
              <a:rPr lang="uk-UA" dirty="0"/>
              <a:t> 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Автоматичне відключення при закипанні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b="1" dirty="0"/>
              <a:t> </a:t>
            </a:r>
            <a:r>
              <a:rPr lang="ru-RU" b="1" dirty="0" err="1"/>
              <a:t>Захист</a:t>
            </a:r>
            <a:r>
              <a:rPr lang="ru-RU" b="1" dirty="0"/>
              <a:t> </a:t>
            </a:r>
            <a:r>
              <a:rPr lang="ru-RU" b="1" dirty="0" err="1"/>
              <a:t>від</a:t>
            </a:r>
            <a:r>
              <a:rPr lang="ru-RU" b="1" dirty="0"/>
              <a:t> </a:t>
            </a:r>
            <a:r>
              <a:rPr lang="ru-RU" b="1" dirty="0" err="1"/>
              <a:t>перегріву</a:t>
            </a:r>
            <a:endParaRPr lang="ru-RU" b="1" dirty="0"/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b="1" dirty="0"/>
              <a:t> </a:t>
            </a:r>
            <a:r>
              <a:rPr lang="ru-RU" b="1" dirty="0"/>
              <a:t>Шкала </a:t>
            </a:r>
            <a:r>
              <a:rPr lang="ru-RU" b="1" dirty="0" err="1"/>
              <a:t>рівня</a:t>
            </a:r>
            <a:r>
              <a:rPr lang="ru-RU" b="1" dirty="0"/>
              <a:t> води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b="1" dirty="0"/>
              <a:t> Знімний фільтр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b="1" dirty="0"/>
              <a:t> Знімна кришка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Корпус</a:t>
            </a:r>
            <a:r>
              <a:rPr lang="en-US" dirty="0"/>
              <a:t>:</a:t>
            </a:r>
            <a:r>
              <a:rPr lang="uk-UA" dirty="0"/>
              <a:t> нержавіюча сталь. Колір</a:t>
            </a:r>
            <a:r>
              <a:rPr lang="en-US" dirty="0"/>
              <a:t>: </a:t>
            </a:r>
            <a:r>
              <a:rPr lang="uk-UA" dirty="0"/>
              <a:t>чорний</a:t>
            </a:r>
            <a:r>
              <a:rPr lang="ru-RU" dirty="0"/>
              <a:t>  </a:t>
            </a:r>
            <a:r>
              <a:rPr lang="uk-UA" dirty="0"/>
              <a:t> </a:t>
            </a:r>
            <a:r>
              <a:rPr lang="en-US" dirty="0"/>
              <a:t>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E8FA78D-E7F0-4C16-AC10-60E3A19EFC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2055" y="577311"/>
            <a:ext cx="3986737" cy="4808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5445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4065C62F-5DC2-45FF-A1F0-128910CF25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1804" y="266218"/>
            <a:ext cx="5223986" cy="5029682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/>
              <a:t>RKT8</a:t>
            </a:r>
            <a:r>
              <a:rPr lang="uk-UA" sz="2400" b="1" dirty="0"/>
              <a:t>6</a:t>
            </a:r>
            <a:r>
              <a:rPr lang="en-US" sz="2400" b="1" dirty="0"/>
              <a:t>-GB</a:t>
            </a:r>
            <a:r>
              <a:rPr lang="uk-UA" sz="2400" b="1" dirty="0"/>
              <a:t> </a:t>
            </a:r>
            <a:r>
              <a:rPr lang="en-US" sz="2400" b="1" dirty="0"/>
              <a:t>Smart</a:t>
            </a:r>
            <a:endParaRPr lang="uk-UA" sz="2400" b="1" dirty="0"/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ru-RU" dirty="0"/>
              <a:t> </a:t>
            </a:r>
            <a:r>
              <a:rPr lang="ru-RU" dirty="0" err="1"/>
              <a:t>Потужн</a:t>
            </a:r>
            <a:r>
              <a:rPr lang="uk-UA" dirty="0" err="1"/>
              <a:t>ість</a:t>
            </a:r>
            <a:r>
              <a:rPr lang="uk-UA" dirty="0"/>
              <a:t> </a:t>
            </a:r>
            <a:r>
              <a:rPr lang="en-US" dirty="0"/>
              <a:t>2200</a:t>
            </a:r>
            <a:r>
              <a:rPr lang="uk-UA" dirty="0"/>
              <a:t> Вт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Ємність </a:t>
            </a:r>
            <a:r>
              <a:rPr lang="en-US" dirty="0"/>
              <a:t>1,7</a:t>
            </a:r>
            <a:r>
              <a:rPr lang="uk-UA" dirty="0"/>
              <a:t> л</a:t>
            </a:r>
            <a:endParaRPr lang="en-US" dirty="0"/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en-US" b="1" dirty="0"/>
              <a:t> </a:t>
            </a:r>
            <a:r>
              <a:rPr lang="uk-UA" b="1" dirty="0"/>
              <a:t>Електронне управління з функцією кип'ятіння та 13 рівнями налаштування температури для різних потреб</a:t>
            </a:r>
            <a:endParaRPr lang="en-US" b="1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uk-UA" b="1" dirty="0"/>
              <a:t>від </a:t>
            </a:r>
            <a:r>
              <a:rPr lang="uk-UA" b="1" dirty="0">
                <a:solidFill>
                  <a:srgbClr val="FF0000"/>
                </a:solidFill>
              </a:rPr>
              <a:t>40</a:t>
            </a:r>
            <a:r>
              <a:rPr lang="en-US" b="1" baseline="30000" dirty="0">
                <a:solidFill>
                  <a:srgbClr val="FF0000"/>
                </a:solidFill>
              </a:rPr>
              <a:t> 0</a:t>
            </a:r>
            <a:r>
              <a:rPr lang="uk-UA" b="1" baseline="30000" dirty="0">
                <a:solidFill>
                  <a:srgbClr val="FF0000"/>
                </a:solidFill>
              </a:rPr>
              <a:t> </a:t>
            </a:r>
            <a:r>
              <a:rPr lang="uk-UA" b="1" dirty="0">
                <a:solidFill>
                  <a:srgbClr val="FF0000"/>
                </a:solidFill>
              </a:rPr>
              <a:t> </a:t>
            </a:r>
            <a:r>
              <a:rPr lang="uk-UA" b="1" dirty="0"/>
              <a:t>до 100</a:t>
            </a:r>
            <a:r>
              <a:rPr lang="en-US" b="1" baseline="30000" dirty="0"/>
              <a:t> 0</a:t>
            </a:r>
            <a:r>
              <a:rPr lang="en-US" b="1" dirty="0"/>
              <a:t> </a:t>
            </a:r>
            <a:endParaRPr lang="uk-UA" b="1" dirty="0"/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b="1" dirty="0"/>
              <a:t> Великий дисплей для управління температурними режимами на корпусі</a:t>
            </a:r>
            <a:endParaRPr lang="uk-UA" dirty="0"/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b="1" dirty="0"/>
              <a:t> </a:t>
            </a:r>
            <a:r>
              <a:rPr lang="en-US" b="1" dirty="0"/>
              <a:t>4 </a:t>
            </a:r>
            <a:r>
              <a:rPr lang="ru-RU" b="1" dirty="0" err="1"/>
              <a:t>попередньо</a:t>
            </a:r>
            <a:r>
              <a:rPr lang="ru-RU" b="1" dirty="0"/>
              <a:t> </a:t>
            </a:r>
            <a:r>
              <a:rPr lang="ru-RU" b="1" dirty="0" err="1"/>
              <a:t>встановлені</a:t>
            </a:r>
            <a:r>
              <a:rPr lang="ru-RU" b="1" dirty="0"/>
              <a:t> </a:t>
            </a:r>
            <a:r>
              <a:rPr lang="ru-RU" b="1" dirty="0" err="1"/>
              <a:t>температурні</a:t>
            </a:r>
            <a:r>
              <a:rPr lang="ru-RU" b="1" dirty="0"/>
              <a:t> </a:t>
            </a:r>
            <a:r>
              <a:rPr lang="ru-RU" b="1" dirty="0" err="1"/>
              <a:t>режими</a:t>
            </a:r>
            <a:r>
              <a:rPr lang="en-US" b="1" dirty="0"/>
              <a:t>:</a:t>
            </a:r>
            <a:r>
              <a:rPr lang="uk-UA" b="1" dirty="0"/>
              <a:t> 70</a:t>
            </a:r>
            <a:r>
              <a:rPr lang="en-US" b="1" baseline="30000" dirty="0"/>
              <a:t> 0</a:t>
            </a:r>
            <a:r>
              <a:rPr lang="uk-UA" b="1" dirty="0"/>
              <a:t>, 80</a:t>
            </a:r>
            <a:r>
              <a:rPr lang="en-US" b="1" baseline="30000" dirty="0"/>
              <a:t> 0</a:t>
            </a:r>
            <a:r>
              <a:rPr lang="uk-UA" b="1" dirty="0"/>
              <a:t>, 90</a:t>
            </a:r>
            <a:r>
              <a:rPr lang="en-US" b="1" baseline="30000" dirty="0"/>
              <a:t> 0</a:t>
            </a:r>
            <a:r>
              <a:rPr lang="uk-UA" b="1" dirty="0"/>
              <a:t> , 100</a:t>
            </a:r>
            <a:r>
              <a:rPr lang="en-US" b="1" baseline="30000" dirty="0"/>
              <a:t> 0</a:t>
            </a:r>
            <a:endParaRPr lang="uk-UA" b="1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uk-UA" b="1" dirty="0"/>
              <a:t>- Підтримування температури води (2 години)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b="1" dirty="0"/>
              <a:t> Закритий нагрівальний елемент з нержавіючої сталі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Поворот на 360</a:t>
            </a:r>
            <a:r>
              <a:rPr lang="en-US" baseline="30000" dirty="0"/>
              <a:t>0</a:t>
            </a:r>
            <a:r>
              <a:rPr lang="uk-UA" dirty="0"/>
              <a:t> 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Автоматичне відключення при закипанні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b="1" dirty="0"/>
              <a:t> </a:t>
            </a:r>
            <a:r>
              <a:rPr lang="ru-RU" b="1" dirty="0" err="1"/>
              <a:t>Захист</a:t>
            </a:r>
            <a:r>
              <a:rPr lang="ru-RU" b="1" dirty="0"/>
              <a:t> </a:t>
            </a:r>
            <a:r>
              <a:rPr lang="ru-RU" b="1" dirty="0" err="1"/>
              <a:t>від</a:t>
            </a:r>
            <a:r>
              <a:rPr lang="ru-RU" b="1" dirty="0"/>
              <a:t> </a:t>
            </a:r>
            <a:r>
              <a:rPr lang="ru-RU" b="1" dirty="0" err="1"/>
              <a:t>перегріву</a:t>
            </a:r>
            <a:endParaRPr lang="ru-RU" b="1" dirty="0"/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b="1" dirty="0"/>
              <a:t> Знімний фільтр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b="1" dirty="0"/>
              <a:t> Корпус</a:t>
            </a:r>
            <a:r>
              <a:rPr lang="en-US" b="1" dirty="0"/>
              <a:t> COOL TOUCH:</a:t>
            </a:r>
            <a:r>
              <a:rPr lang="uk-UA" b="1" dirty="0"/>
              <a:t> міцне термостійке скло</a:t>
            </a:r>
            <a:r>
              <a:rPr lang="en-US" b="1" dirty="0"/>
              <a:t>, </a:t>
            </a:r>
            <a:r>
              <a:rPr lang="uk-UA" b="1" dirty="0"/>
              <a:t>покрите харчовим пластиком</a:t>
            </a:r>
            <a:r>
              <a:rPr lang="ru-RU" b="1" dirty="0"/>
              <a:t>  </a:t>
            </a:r>
            <a:r>
              <a:rPr lang="uk-UA" b="1" dirty="0"/>
              <a:t> </a:t>
            </a:r>
            <a:r>
              <a:rPr lang="en-US" b="1" dirty="0"/>
              <a:t>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5735CF0-EC86-453F-83BB-42C76DF2D8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6866" y="796953"/>
            <a:ext cx="3790192" cy="5406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7942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62397"/>
            <a:ext cx="5449556" cy="2078491"/>
          </a:xfrm>
        </p:spPr>
        <p:txBody>
          <a:bodyPr>
            <a:normAutofit/>
          </a:bodyPr>
          <a:lstStyle/>
          <a:p>
            <a:pPr algn="l"/>
            <a:r>
              <a:rPr lang="ru-RU" sz="2800" dirty="0"/>
              <a:t>Дякуємо за увагу!</a:t>
            </a:r>
            <a:br>
              <a:rPr lang="ru-RU" sz="2800" dirty="0"/>
            </a:br>
            <a:endParaRPr lang="en-US" sz="2800" dirty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609600" y="4690837"/>
            <a:ext cx="6943411" cy="834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952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Open Sans" panose="020B0606030504020204" pitchFamily="34" charset="0"/>
              </a:rPr>
              <a:t>ВІДДІЛ ПРОДАЖІВ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  <a:cs typeface="Open Sans" panose="020B06060305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Open Sans" panose="020B0606030504020204" pitchFamily="34" charset="0"/>
              </a:rPr>
              <a:t>(044) 207-10-43 (вн.1028)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Open Sans" panose="020B0606030504020204" pitchFamily="34" charset="0"/>
                <a:hlinkClick r:id="rId2"/>
              </a:rPr>
              <a:t>sale@rotex.ua</a:t>
            </a:r>
            <a:endParaRPr kumimoji="0" lang="uk-UA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  <a:cs typeface="Open Sans" panose="020B06060305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3166905" y="4690837"/>
            <a:ext cx="6943411" cy="834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952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Open Sans" panose="020B0606030504020204" pitchFamily="34" charset="0"/>
              </a:rPr>
              <a:t>СЕРВІСНЕ ОБСЛУГОВУВАННЯ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  <a:cs typeface="Open Sans" panose="020B06060305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Open Sans" panose="020B0606030504020204" pitchFamily="34" charset="0"/>
              </a:rPr>
              <a:t>(044) 207-10-47</a:t>
            </a:r>
          </a:p>
          <a:p>
            <a:pPr lvl="0"/>
            <a:r>
              <a:rPr lang="ru-RU" altLang="en-US" sz="1200" dirty="0">
                <a:solidFill>
                  <a:schemeClr val="bg1"/>
                </a:solidFill>
                <a:latin typeface="+mn-lt"/>
                <a:cs typeface="Open Sans" panose="020B0606030504020204" pitchFamily="34" charset="0"/>
              </a:rPr>
              <a:t>support@rotex.net.ua</a:t>
            </a:r>
          </a:p>
          <a:p>
            <a:pPr lvl="0"/>
            <a:r>
              <a:rPr lang="ru-RU" altLang="en-US" sz="1200" dirty="0">
                <a:solidFill>
                  <a:schemeClr val="bg1"/>
                </a:solidFill>
                <a:latin typeface="+mn-lt"/>
                <a:cs typeface="Open Sans" panose="020B0606030504020204" pitchFamily="34" charset="0"/>
              </a:rPr>
              <a:t>Україна, м. Київ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Open Sans" panose="020B0606030504020204" pitchFamily="34" charset="0"/>
              </a:rPr>
              <a:t>  </a:t>
            </a:r>
          </a:p>
        </p:txBody>
      </p:sp>
    </p:spTree>
    <p:extLst>
      <p:ext uri="{BB962C8B-B14F-4D97-AF65-F5344CB8AC3E}">
        <p14:creationId xmlns:p14="http://schemas.microsoft.com/office/powerpoint/2010/main" val="424130262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ntserrat">
      <a:majorFont>
        <a:latin typeface="Montserrat Bold"/>
        <a:ea typeface=""/>
        <a:cs typeface=""/>
      </a:majorFont>
      <a:minorFont>
        <a:latin typeface="Montserrat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ntserrat">
      <a:majorFont>
        <a:latin typeface="Montserrat Bold"/>
        <a:ea typeface=""/>
        <a:cs typeface=""/>
      </a:majorFont>
      <a:minorFont>
        <a:latin typeface="Montserrat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423</TotalTime>
  <Words>376</Words>
  <Application>Microsoft Office PowerPoint</Application>
  <PresentationFormat>Широкоэкранный</PresentationFormat>
  <Paragraphs>71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6</vt:i4>
      </vt:variant>
    </vt:vector>
  </HeadingPairs>
  <TitlesOfParts>
    <vt:vector size="12" baseType="lpstr">
      <vt:lpstr>Arial</vt:lpstr>
      <vt:lpstr>Calibri</vt:lpstr>
      <vt:lpstr>Montserrat</vt:lpstr>
      <vt:lpstr>Montserrat Bold</vt:lpstr>
      <vt:lpstr>Тема Office</vt:lpstr>
      <vt:lpstr>1_Тема Office</vt:lpstr>
      <vt:lpstr>ЧАЙНИКИ ЕЛЕКТРИЧНІ</vt:lpstr>
      <vt:lpstr>Презентация PowerPoint</vt:lpstr>
      <vt:lpstr>Презентация PowerPoint</vt:lpstr>
      <vt:lpstr>Презентация PowerPoint</vt:lpstr>
      <vt:lpstr>Презентация PowerPoint</vt:lpstr>
      <vt:lpstr>Дякуємо за увагу!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Danya</dc:creator>
  <cp:lastModifiedBy>Вячеслав Лобченко</cp:lastModifiedBy>
  <cp:revision>61</cp:revision>
  <dcterms:created xsi:type="dcterms:W3CDTF">2019-02-20T15:38:26Z</dcterms:created>
  <dcterms:modified xsi:type="dcterms:W3CDTF">2024-06-26T09:54:57Z</dcterms:modified>
</cp:coreProperties>
</file>