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5" r:id="rId2"/>
  </p:sldMasterIdLst>
  <p:notesMasterIdLst>
    <p:notesMasterId r:id="rId11"/>
  </p:notesMasterIdLst>
  <p:sldIdLst>
    <p:sldId id="306" r:id="rId3"/>
    <p:sldId id="304" r:id="rId4"/>
    <p:sldId id="267" r:id="rId5"/>
    <p:sldId id="268" r:id="rId6"/>
    <p:sldId id="307" r:id="rId7"/>
    <p:sldId id="305" r:id="rId8"/>
    <p:sldId id="271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CD00"/>
    <a:srgbClr val="FFCA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D15DB-47A4-48B6-A9B3-101387BF1DE0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0E5BC-C379-4530-AF60-A13CD8905D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38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6250074" y="0"/>
            <a:ext cx="5941925" cy="59920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1976719"/>
            <a:ext cx="9227942" cy="171612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21174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26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  <p15:guide id="2" pos="7296" userDrawn="1">
          <p15:clr>
            <a:srgbClr val="FBAE40"/>
          </p15:clr>
        </p15:guide>
        <p15:guide id="3" orient="horz" pos="3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0" y="571501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8149390" cy="52168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2EC70E98-312B-43DF-98E4-7D86CCB72D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127958" y="4146048"/>
            <a:ext cx="2438399" cy="16423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819368C9-6875-4F04-9A9E-F8F7F0D5366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144001" y="2358774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13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5860016"/>
            <a:ext cx="12192000" cy="503630"/>
          </a:xfrm>
          <a:prstGeom prst="rect">
            <a:avLst/>
          </a:prstGeom>
        </p:spPr>
      </p:pic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925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667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50074" y="0"/>
            <a:ext cx="5941925" cy="59920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1976719"/>
            <a:ext cx="9227942" cy="171612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21174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22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7296">
          <p15:clr>
            <a:srgbClr val="FBAE40"/>
          </p15:clr>
        </p15:guide>
        <p15:guide id="3" orient="horz" pos="3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EB25EF-184D-4C5F-AD99-F61BE532CD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07" y="0"/>
            <a:ext cx="12190141" cy="684021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2036617"/>
            <a:ext cx="9227942" cy="165622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85598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76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7296">
          <p15:clr>
            <a:srgbClr val="FBAE40"/>
          </p15:clr>
        </p15:guide>
        <p15:guide id="3" orient="horz" pos="3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DDEC9-D1D4-41AD-BAF4-180528B21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8798859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1825624"/>
            <a:ext cx="8798859" cy="353479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961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>
          <p15:clr>
            <a:srgbClr val="FBAE40"/>
          </p15:clr>
        </p15:guide>
        <p15:guide id="2" pos="585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571500"/>
            <a:ext cx="8798859" cy="478892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885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>
          <p15:clr>
            <a:srgbClr val="FBAE40"/>
          </p15:clr>
        </p15:guide>
        <p15:guide id="2" pos="585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AFBC01-D91B-42D6-AB8B-607AB475E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11071412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0AD41A-EA1F-4754-96DE-BC374CE26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541" y="1825625"/>
            <a:ext cx="5508812" cy="35464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64654B-642B-4F72-92C4-3DF2EC870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10200" cy="354647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AE810A-D389-4825-8DFA-405A2B1C42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A7CC1B-EE1E-4A65-81AC-75FB8F36CE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6744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3272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660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>
                <a:solidFill>
                  <a:srgbClr val="F2CD00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0171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A2F40714-C4CB-45A3-97EC-F91BB6228E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857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46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EB25EF-184D-4C5F-AD99-F61BE532CD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1907" y="0"/>
            <a:ext cx="12190141" cy="684021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2036617"/>
            <a:ext cx="9227942" cy="165622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85598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11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7296">
          <p15:clr>
            <a:srgbClr val="FBAE40"/>
          </p15:clr>
        </p15:guide>
        <p15:guide id="3" orient="horz" pos="36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71501"/>
            <a:ext cx="548640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2213811"/>
            <a:ext cx="5486399" cy="31582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7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5910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0" y="571501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8149390" cy="52168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2EC70E98-312B-43DF-98E4-7D86CCB72D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127958" y="4146048"/>
            <a:ext cx="2438399" cy="16423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819368C9-6875-4F04-9A9E-F8F7F0D5366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144001" y="2358774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13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60016"/>
            <a:ext cx="12192000" cy="503630"/>
          </a:xfrm>
          <a:prstGeom prst="rect">
            <a:avLst/>
          </a:prstGeom>
        </p:spPr>
      </p:pic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3875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034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DDEC9-D1D4-41AD-BAF4-180528B21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8798859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1825624"/>
            <a:ext cx="8798859" cy="353479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855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 userDrawn="1">
          <p15:clr>
            <a:srgbClr val="FBAE40"/>
          </p15:clr>
        </p15:guide>
        <p15:guide id="2" pos="585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571500"/>
            <a:ext cx="8798859" cy="478892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278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>
          <p15:clr>
            <a:srgbClr val="FBAE40"/>
          </p15:clr>
        </p15:guide>
        <p15:guide id="2" pos="585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AFBC01-D91B-42D6-AB8B-607AB475E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11071412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0AD41A-EA1F-4754-96DE-BC374CE26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541" y="1825625"/>
            <a:ext cx="5508812" cy="35464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64654B-642B-4F72-92C4-3DF2EC870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10200" cy="354647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AE810A-D389-4825-8DFA-405A2B1C42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A7CC1B-EE1E-4A65-81AC-75FB8F36CE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586744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056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14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>
                <a:solidFill>
                  <a:srgbClr val="F2CD00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075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A2F40714-C4CB-45A3-97EC-F91BB6228E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857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026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71501"/>
            <a:ext cx="548640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2213811"/>
            <a:ext cx="5486399" cy="31582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" y="6361901"/>
            <a:ext cx="12190141" cy="495224"/>
          </a:xfrm>
          <a:prstGeom prst="rect">
            <a:avLst/>
          </a:prstGeom>
        </p:spPr>
      </p:pic>
      <p:pic>
        <p:nvPicPr>
          <p:cNvPr id="7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4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9773E-154B-4183-B54F-BC0064FDA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0AE13D-2785-415A-9274-A7B8ED751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AA1447-7A2A-4D42-9AE4-F5C95287E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0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3" r:id="rId4"/>
    <p:sldLayoutId id="2147483652" r:id="rId5"/>
    <p:sldLayoutId id="2147483651" r:id="rId6"/>
    <p:sldLayoutId id="2147483664" r:id="rId7"/>
    <p:sldLayoutId id="2147483657" r:id="rId8"/>
    <p:sldLayoutId id="2147483656" r:id="rId9"/>
    <p:sldLayoutId id="2147483662" r:id="rId10"/>
    <p:sldLayoutId id="214748365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  <p15:guide id="3" orient="horz" pos="360" userDrawn="1">
          <p15:clr>
            <a:srgbClr val="F26B43"/>
          </p15:clr>
        </p15:guide>
        <p15:guide id="4" orient="horz" pos="33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9773E-154B-4183-B54F-BC0064FDA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0AE13D-2785-415A-9274-A7B8ED751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AA1447-7A2A-4D42-9AE4-F5C95287E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76616-A844-471C-8FA2-5988FDBD2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826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>
          <p15:clr>
            <a:srgbClr val="F26B43"/>
          </p15:clr>
        </p15:guide>
        <p15:guide id="2" pos="7296">
          <p15:clr>
            <a:srgbClr val="F26B43"/>
          </p15:clr>
        </p15:guide>
        <p15:guide id="3" orient="horz" pos="360">
          <p15:clr>
            <a:srgbClr val="F26B43"/>
          </p15:clr>
        </p15:guide>
        <p15:guide id="4" orient="horz" pos="33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sale@rotex.net.ua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653C3-82F7-455B-A52F-829A751A98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2036618"/>
            <a:ext cx="9227942" cy="2560550"/>
          </a:xfrm>
        </p:spPr>
        <p:txBody>
          <a:bodyPr>
            <a:normAutofit/>
          </a:bodyPr>
          <a:lstStyle/>
          <a:p>
            <a:r>
              <a:rPr lang="uk-UA" sz="3600" dirty="0"/>
              <a:t>ЧАЙНИКИ ЕЛЕКТРИЧНІ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1A57BA-8EFE-4644-B97F-D19C9063D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131" y="1484415"/>
            <a:ext cx="1104405" cy="11044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77540F-FDDB-487E-B44C-831B15F16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24" y="1539250"/>
            <a:ext cx="1052449" cy="10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05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DEE33C-CC82-432B-A963-61D60A94C3A6}"/>
              </a:ext>
            </a:extLst>
          </p:cNvPr>
          <p:cNvSpPr txBox="1"/>
          <p:nvPr/>
        </p:nvSpPr>
        <p:spPr>
          <a:xfrm>
            <a:off x="1563238" y="1126435"/>
            <a:ext cx="906552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/>
              <a:t>Команда </a:t>
            </a:r>
            <a:r>
              <a:rPr lang="en-GB" sz="2800" b="1" dirty="0" err="1"/>
              <a:t>Rotex</a:t>
            </a:r>
            <a:r>
              <a:rPr lang="en-GB" sz="2800" dirty="0"/>
              <a:t> </a:t>
            </a:r>
            <a:r>
              <a:rPr lang="uk-UA" sz="2800" dirty="0"/>
              <a:t>як завжди піклується про безпеку та комфорт своїх споживачів. </a:t>
            </a:r>
          </a:p>
          <a:p>
            <a:pPr algn="ctr"/>
            <a:endParaRPr lang="uk-UA" sz="2800" dirty="0"/>
          </a:p>
          <a:p>
            <a:pPr algn="ctr"/>
            <a:r>
              <a:rPr lang="uk-UA" sz="2800" dirty="0"/>
              <a:t>Відтак, </a:t>
            </a:r>
            <a:r>
              <a:rPr lang="uk-UA" sz="2800" b="1" dirty="0"/>
              <a:t>усі моделі чайників оздоблені закритим нагрівальним елементом,</a:t>
            </a:r>
            <a:r>
              <a:rPr lang="uk-UA" sz="2800" dirty="0"/>
              <a:t> мають функцію </a:t>
            </a:r>
            <a:r>
              <a:rPr lang="uk-UA" sz="2800" b="1" dirty="0"/>
              <a:t>захисту від протікання та перегріву, знімний фільтр </a:t>
            </a:r>
            <a:r>
              <a:rPr lang="uk-UA" sz="2800" dirty="0"/>
              <a:t>для вашої зручності.</a:t>
            </a:r>
          </a:p>
        </p:txBody>
      </p:sp>
    </p:spTree>
    <p:extLst>
      <p:ext uri="{BB962C8B-B14F-4D97-AF65-F5344CB8AC3E}">
        <p14:creationId xmlns:p14="http://schemas.microsoft.com/office/powerpoint/2010/main" val="2936613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5369105" cy="479614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RKT</a:t>
            </a:r>
            <a:r>
              <a:rPr lang="uk-UA" sz="2400" b="1" dirty="0"/>
              <a:t>84</a:t>
            </a:r>
            <a:r>
              <a:rPr lang="en-US" sz="2400" b="1" dirty="0"/>
              <a:t>-GS </a:t>
            </a:r>
          </a:p>
          <a:p>
            <a:pPr>
              <a:lnSpc>
                <a:spcPct val="120000"/>
              </a:lnSpc>
            </a:pPr>
            <a:r>
              <a:rPr lang="en-US" sz="2400" b="1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dirty="0"/>
              <a:t> </a:t>
            </a:r>
            <a:r>
              <a:rPr lang="ru-RU" dirty="0" err="1"/>
              <a:t>Потужн</a:t>
            </a:r>
            <a:r>
              <a:rPr lang="uk-UA" dirty="0" err="1"/>
              <a:t>ість</a:t>
            </a:r>
            <a:r>
              <a:rPr lang="uk-UA" dirty="0"/>
              <a:t> </a:t>
            </a:r>
            <a:r>
              <a:rPr lang="en-US" dirty="0"/>
              <a:t>2200</a:t>
            </a:r>
            <a:r>
              <a:rPr lang="uk-UA" dirty="0"/>
              <a:t> Вт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Ємність 1,7 л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b="1" dirty="0"/>
              <a:t>Закритий нагрівальний елемент з нержавіючої сталі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Поворот на 360</a:t>
            </a:r>
            <a:r>
              <a:rPr lang="en-US" baseline="30000" dirty="0"/>
              <a:t>0</a:t>
            </a:r>
            <a:r>
              <a:rPr lang="uk-UA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Автоматичне відключення при закипанні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ru-RU" b="1" dirty="0" err="1"/>
              <a:t>Захист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п</a:t>
            </a:r>
            <a:r>
              <a:rPr lang="uk-UA" b="1" dirty="0" err="1"/>
              <a:t>ерегріву</a:t>
            </a:r>
            <a:endParaRPr lang="ru-RU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ru-RU" b="1" dirty="0"/>
              <a:t>Шкала </a:t>
            </a:r>
            <a:r>
              <a:rPr lang="ru-RU" b="1" dirty="0" err="1"/>
              <a:t>рівня</a:t>
            </a:r>
            <a:r>
              <a:rPr lang="ru-RU" b="1" dirty="0"/>
              <a:t> води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b="1" dirty="0"/>
              <a:t> LED </a:t>
            </a:r>
            <a:r>
              <a:rPr lang="ru-RU" b="1" dirty="0" err="1"/>
              <a:t>підсвітка</a:t>
            </a:r>
            <a:endParaRPr lang="ru-RU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Знімний фільтр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Корпус</a:t>
            </a:r>
            <a:r>
              <a:rPr lang="en-US" dirty="0"/>
              <a:t>:</a:t>
            </a:r>
            <a:r>
              <a:rPr lang="uk-UA" dirty="0"/>
              <a:t> міцне термостійке скло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Колір</a:t>
            </a:r>
            <a:r>
              <a:rPr lang="en-US" dirty="0"/>
              <a:t>: </a:t>
            </a:r>
            <a:r>
              <a:rPr lang="uk-UA" dirty="0"/>
              <a:t>прозорий</a:t>
            </a:r>
            <a:r>
              <a:rPr lang="ru-RU" dirty="0"/>
              <a:t>  </a:t>
            </a:r>
            <a:r>
              <a:rPr lang="uk-UA" dirty="0"/>
              <a:t> 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975140-9DD5-4996-8FAD-D77930D26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683" y="390127"/>
            <a:ext cx="4027114" cy="514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00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5369105" cy="479614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RKT75-S </a:t>
            </a:r>
            <a:endParaRPr lang="uk-UA" sz="2400" b="1" dirty="0"/>
          </a:p>
          <a:p>
            <a:pPr>
              <a:lnSpc>
                <a:spcPct val="120000"/>
              </a:lnSpc>
            </a:pPr>
            <a:endParaRPr lang="en-US" sz="2400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dirty="0"/>
              <a:t> </a:t>
            </a:r>
            <a:r>
              <a:rPr lang="ru-RU" dirty="0" err="1"/>
              <a:t>Потужн</a:t>
            </a:r>
            <a:r>
              <a:rPr lang="uk-UA" dirty="0" err="1"/>
              <a:t>ість</a:t>
            </a:r>
            <a:r>
              <a:rPr lang="uk-UA" dirty="0"/>
              <a:t> </a:t>
            </a:r>
            <a:r>
              <a:rPr lang="en-US" dirty="0"/>
              <a:t>2200</a:t>
            </a:r>
            <a:r>
              <a:rPr lang="uk-UA" dirty="0"/>
              <a:t> Вт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Ємність </a:t>
            </a:r>
            <a:r>
              <a:rPr lang="en-US" b="1" dirty="0"/>
              <a:t>1,7</a:t>
            </a:r>
            <a:r>
              <a:rPr lang="uk-UA" b="1" dirty="0"/>
              <a:t> л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Закритий нагрівальний елемент з нержавіючої сталі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Поворот на 360</a:t>
            </a:r>
            <a:r>
              <a:rPr lang="en-US" baseline="30000" dirty="0"/>
              <a:t>0</a:t>
            </a:r>
            <a:r>
              <a:rPr lang="uk-UA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Автоматичне відключення при закипанні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ru-RU" b="1" dirty="0" err="1"/>
              <a:t>Захист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dirty="0" err="1"/>
              <a:t>перегріву</a:t>
            </a:r>
            <a:endParaRPr lang="ru-RU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ru-RU" b="1" dirty="0"/>
              <a:t>Шкала </a:t>
            </a:r>
            <a:r>
              <a:rPr lang="ru-RU" b="1" dirty="0" err="1"/>
              <a:t>рівня</a:t>
            </a:r>
            <a:r>
              <a:rPr lang="ru-RU" b="1" dirty="0"/>
              <a:t> води</a:t>
            </a:r>
            <a:endParaRPr lang="en-US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b="1" dirty="0"/>
              <a:t> LED </a:t>
            </a:r>
            <a:r>
              <a:rPr lang="uk-UA" b="1" dirty="0"/>
              <a:t>підсвітка</a:t>
            </a:r>
            <a:endParaRPr lang="ru-RU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Знімний фільтр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Корпус</a:t>
            </a:r>
            <a:r>
              <a:rPr lang="en-US" b="1" dirty="0"/>
              <a:t>:</a:t>
            </a:r>
            <a:r>
              <a:rPr lang="uk-UA" b="1" dirty="0"/>
              <a:t> високоякісна нержавіюча сталь 304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Колір</a:t>
            </a:r>
            <a:r>
              <a:rPr lang="en-US" dirty="0"/>
              <a:t>: </a:t>
            </a:r>
            <a:r>
              <a:rPr lang="uk-UA" dirty="0"/>
              <a:t>нержавіюча сталь</a:t>
            </a:r>
            <a:r>
              <a:rPr lang="ru-RU" dirty="0"/>
              <a:t>  </a:t>
            </a:r>
            <a:r>
              <a:rPr lang="uk-UA" dirty="0"/>
              <a:t> 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3E0CCA-7967-4960-AF92-201F61FC0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0202" y="1061127"/>
            <a:ext cx="3558924" cy="446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07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5369105" cy="479614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RKT76-RS </a:t>
            </a:r>
            <a:endParaRPr lang="uk-UA" sz="2400" b="1" dirty="0"/>
          </a:p>
          <a:p>
            <a:pPr>
              <a:lnSpc>
                <a:spcPct val="120000"/>
              </a:lnSpc>
            </a:pPr>
            <a:endParaRPr lang="en-US" sz="2400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dirty="0"/>
              <a:t> </a:t>
            </a:r>
            <a:r>
              <a:rPr lang="ru-RU" dirty="0" err="1"/>
              <a:t>Потужн</a:t>
            </a:r>
            <a:r>
              <a:rPr lang="uk-UA" dirty="0" err="1"/>
              <a:t>ість</a:t>
            </a:r>
            <a:r>
              <a:rPr lang="uk-UA" dirty="0"/>
              <a:t> </a:t>
            </a:r>
            <a:r>
              <a:rPr lang="en-US" dirty="0"/>
              <a:t>2200</a:t>
            </a:r>
            <a:r>
              <a:rPr lang="uk-UA" dirty="0"/>
              <a:t> Вт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Ємність </a:t>
            </a:r>
            <a:r>
              <a:rPr lang="en-US" b="1" dirty="0"/>
              <a:t>1,7</a:t>
            </a:r>
            <a:r>
              <a:rPr lang="uk-UA" b="1" dirty="0"/>
              <a:t> л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Закритий нагрівальний елемент з нержавіючої сталі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Поворот на 360</a:t>
            </a:r>
            <a:r>
              <a:rPr lang="en-US" baseline="30000" dirty="0"/>
              <a:t>0</a:t>
            </a:r>
            <a:r>
              <a:rPr lang="uk-UA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Автоматичне відключення при закипанні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ru-RU" b="1" dirty="0" err="1"/>
              <a:t>Захист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dirty="0" err="1"/>
              <a:t>перегріву</a:t>
            </a:r>
            <a:endParaRPr lang="ru-RU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ru-RU" b="1" dirty="0"/>
              <a:t>Шкала </a:t>
            </a:r>
            <a:r>
              <a:rPr lang="ru-RU" b="1" dirty="0" err="1"/>
              <a:t>рівня</a:t>
            </a:r>
            <a:r>
              <a:rPr lang="ru-RU" b="1" dirty="0"/>
              <a:t> води</a:t>
            </a:r>
            <a:endParaRPr lang="en-US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b="1" dirty="0"/>
              <a:t> LED </a:t>
            </a:r>
            <a:r>
              <a:rPr lang="uk-UA" b="1" dirty="0"/>
              <a:t>підсвітка</a:t>
            </a:r>
            <a:endParaRPr lang="ru-RU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Знімний фільтр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Корпус</a:t>
            </a:r>
            <a:r>
              <a:rPr lang="en-US" b="1" dirty="0"/>
              <a:t>:</a:t>
            </a:r>
            <a:r>
              <a:rPr lang="uk-UA" b="1" dirty="0"/>
              <a:t> високоякісна нержавіюча сталь 304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Колір</a:t>
            </a:r>
            <a:r>
              <a:rPr lang="en-US" dirty="0"/>
              <a:t>: </a:t>
            </a:r>
            <a:r>
              <a:rPr lang="uk-UA" dirty="0"/>
              <a:t>нержавіюча сталь</a:t>
            </a:r>
            <a:r>
              <a:rPr lang="ru-RU" dirty="0"/>
              <a:t>  </a:t>
            </a:r>
            <a:r>
              <a:rPr lang="uk-UA" dirty="0"/>
              <a:t> 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7EB20F-D19D-45E0-AC51-02932D526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094" y="385893"/>
            <a:ext cx="4397011" cy="543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95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DEE33C-CC82-432B-A963-61D60A94C3A6}"/>
              </a:ext>
            </a:extLst>
          </p:cNvPr>
          <p:cNvSpPr txBox="1"/>
          <p:nvPr/>
        </p:nvSpPr>
        <p:spPr>
          <a:xfrm>
            <a:off x="1563238" y="1126435"/>
            <a:ext cx="906552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RKT</a:t>
            </a:r>
            <a:r>
              <a:rPr lang="uk-UA" sz="2800" b="1" dirty="0"/>
              <a:t>7</a:t>
            </a:r>
            <a:r>
              <a:rPr lang="en-US" sz="2800" b="1" dirty="0"/>
              <a:t>9-S</a:t>
            </a:r>
            <a:r>
              <a:rPr lang="uk-UA" sz="2800" b="1" dirty="0"/>
              <a:t> </a:t>
            </a:r>
            <a:r>
              <a:rPr lang="en-US" sz="2800" b="1" dirty="0"/>
              <a:t>Smart</a:t>
            </a:r>
            <a:r>
              <a:rPr lang="uk-UA" sz="2800" b="1" dirty="0"/>
              <a:t> – розумний чайник для безлічі завдань!</a:t>
            </a:r>
          </a:p>
          <a:p>
            <a:pPr algn="ctr"/>
            <a:endParaRPr lang="uk-UA" sz="2800" b="1" dirty="0"/>
          </a:p>
          <a:p>
            <a:pPr algn="ctr"/>
            <a:r>
              <a:rPr lang="uk-UA" sz="2800" dirty="0"/>
              <a:t>Для любителів різних видів чаю, для приготування дитячого харчування, для тих, хто хоче постійно мати гарячу воду під рукою </a:t>
            </a:r>
          </a:p>
          <a:p>
            <a:pPr algn="ctr"/>
            <a:endParaRPr lang="uk-UA" sz="2800" dirty="0"/>
          </a:p>
          <a:p>
            <a:pPr algn="ctr"/>
            <a:r>
              <a:rPr lang="uk-UA" sz="2800" dirty="0"/>
              <a:t>І керувати ним надзвичайно просто: лише дві кнопки для встановлення температури </a:t>
            </a:r>
            <a:r>
              <a:rPr lang="uk-UA" sz="2800" b="1" dirty="0"/>
              <a:t>від </a:t>
            </a:r>
            <a:r>
              <a:rPr lang="en-US" sz="2800" b="1" dirty="0"/>
              <a:t>4</a:t>
            </a:r>
            <a:r>
              <a:rPr lang="uk-UA" sz="2800" b="1" dirty="0"/>
              <a:t>0 до 100 градусів.</a:t>
            </a:r>
          </a:p>
        </p:txBody>
      </p:sp>
    </p:spTree>
    <p:extLst>
      <p:ext uri="{BB962C8B-B14F-4D97-AF65-F5344CB8AC3E}">
        <p14:creationId xmlns:p14="http://schemas.microsoft.com/office/powerpoint/2010/main" val="497887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1804" y="266218"/>
            <a:ext cx="5223986" cy="502968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RKT</a:t>
            </a:r>
            <a:r>
              <a:rPr lang="uk-UA" sz="2400" b="1" dirty="0"/>
              <a:t>7</a:t>
            </a:r>
            <a:r>
              <a:rPr lang="en-US" sz="2400" b="1" dirty="0"/>
              <a:t>9-S</a:t>
            </a:r>
            <a:r>
              <a:rPr lang="uk-UA" sz="2400" b="1" dirty="0"/>
              <a:t> </a:t>
            </a:r>
            <a:r>
              <a:rPr lang="en-US" sz="2400" b="1" dirty="0"/>
              <a:t>Smart</a:t>
            </a:r>
            <a:endParaRPr lang="uk-UA" sz="2400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dirty="0"/>
              <a:t> </a:t>
            </a:r>
            <a:r>
              <a:rPr lang="ru-RU" dirty="0" err="1"/>
              <a:t>Потужн</a:t>
            </a:r>
            <a:r>
              <a:rPr lang="uk-UA" dirty="0" err="1"/>
              <a:t>ість</a:t>
            </a:r>
            <a:r>
              <a:rPr lang="uk-UA" dirty="0"/>
              <a:t> </a:t>
            </a:r>
            <a:r>
              <a:rPr lang="en-US" dirty="0"/>
              <a:t>2200</a:t>
            </a:r>
            <a:r>
              <a:rPr lang="uk-UA" dirty="0"/>
              <a:t> Вт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Ємність </a:t>
            </a:r>
            <a:r>
              <a:rPr lang="en-US" dirty="0"/>
              <a:t>1,7</a:t>
            </a:r>
            <a:r>
              <a:rPr lang="uk-UA" dirty="0"/>
              <a:t> л</a:t>
            </a: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b="1" dirty="0"/>
              <a:t> </a:t>
            </a:r>
            <a:r>
              <a:rPr lang="uk-UA" b="1" dirty="0"/>
              <a:t>Електронне управління</a:t>
            </a:r>
            <a:r>
              <a:rPr lang="en-US" b="1" dirty="0"/>
              <a:t>:</a:t>
            </a:r>
            <a:r>
              <a:rPr lang="uk-UA" b="1" dirty="0"/>
              <a:t> багатофункціональний </a:t>
            </a:r>
            <a:r>
              <a:rPr lang="uk-UA" b="1" dirty="0" err="1"/>
              <a:t>джойстік</a:t>
            </a:r>
            <a:endParaRPr lang="uk-UA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en-US" b="1" dirty="0"/>
              <a:t>LCD</a:t>
            </a:r>
            <a:r>
              <a:rPr lang="uk-UA" b="1" dirty="0"/>
              <a:t> </a:t>
            </a:r>
            <a:r>
              <a:rPr lang="uk-UA" b="1" dirty="0" err="1"/>
              <a:t>дісплей</a:t>
            </a:r>
            <a:endParaRPr lang="uk-UA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Регулювання температури води від 40</a:t>
            </a:r>
            <a:r>
              <a:rPr lang="en-US" b="1" baseline="30000" dirty="0"/>
              <a:t> 0</a:t>
            </a:r>
            <a:r>
              <a:rPr lang="uk-UA" b="1" baseline="30000" dirty="0"/>
              <a:t> </a:t>
            </a:r>
            <a:r>
              <a:rPr lang="uk-UA" b="1" dirty="0"/>
              <a:t> до 100</a:t>
            </a:r>
            <a:r>
              <a:rPr lang="en-US" b="1" baseline="30000" dirty="0"/>
              <a:t> 0</a:t>
            </a:r>
            <a:endParaRPr lang="uk-UA" b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b="1" dirty="0"/>
              <a:t>- Кольорові індикатори температури води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b="1" dirty="0"/>
              <a:t>- Підтримування температури води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Закритий нагрівальний елемент з нержавіючої сталі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Поворот на 360</a:t>
            </a:r>
            <a:r>
              <a:rPr lang="en-US" baseline="30000" dirty="0"/>
              <a:t>0</a:t>
            </a:r>
            <a:r>
              <a:rPr lang="uk-UA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Автоматичне відключення при закипанні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ru-RU" b="1" dirty="0" err="1"/>
              <a:t>Захист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dirty="0" err="1"/>
              <a:t>перегріву</a:t>
            </a:r>
            <a:endParaRPr lang="ru-RU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ru-RU" b="1" dirty="0"/>
              <a:t>Шкала </a:t>
            </a:r>
            <a:r>
              <a:rPr lang="ru-RU" b="1" dirty="0" err="1"/>
              <a:t>рівня</a:t>
            </a:r>
            <a:r>
              <a:rPr lang="ru-RU" b="1" dirty="0"/>
              <a:t> води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Знімний фільтр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Знімна кришка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Корпус</a:t>
            </a:r>
            <a:r>
              <a:rPr lang="en-US" dirty="0"/>
              <a:t>:</a:t>
            </a:r>
            <a:r>
              <a:rPr lang="uk-UA" dirty="0"/>
              <a:t> нержавіюча сталь. Колір пластика</a:t>
            </a:r>
            <a:r>
              <a:rPr lang="en-US" dirty="0"/>
              <a:t>: </a:t>
            </a:r>
            <a:r>
              <a:rPr lang="uk-UA" dirty="0"/>
              <a:t>чорний</a:t>
            </a:r>
            <a:r>
              <a:rPr lang="ru-RU" dirty="0"/>
              <a:t>  </a:t>
            </a:r>
            <a:r>
              <a:rPr lang="uk-UA" dirty="0"/>
              <a:t> </a:t>
            </a:r>
            <a:r>
              <a:rPr lang="en-US" dirty="0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A8F931-89CB-4A22-92C7-41727661C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903" y="169861"/>
            <a:ext cx="4162899" cy="558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83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62397"/>
            <a:ext cx="5449556" cy="2078491"/>
          </a:xfrm>
        </p:spPr>
        <p:txBody>
          <a:bodyPr>
            <a:normAutofit/>
          </a:bodyPr>
          <a:lstStyle/>
          <a:p>
            <a:pPr algn="l"/>
            <a:r>
              <a:rPr lang="ru-RU" sz="2800" dirty="0"/>
              <a:t>Дякуємо за увагу!</a:t>
            </a:r>
            <a:br>
              <a:rPr lang="ru-RU" sz="2800" dirty="0"/>
            </a:br>
            <a:endParaRPr lang="en-US" sz="2800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09600" y="4690837"/>
            <a:ext cx="6943411" cy="83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ВІДДІЛ ПРОДАЖІВ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(044) 207-10-43 (вн.1028)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  <a:hlinkClick r:id="rId2"/>
              </a:rPr>
              <a:t>sale@rotex.ua</a:t>
            </a:r>
            <a:endParaRPr kumimoji="0" lang="uk-UA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166905" y="4690837"/>
            <a:ext cx="6943411" cy="83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СЕРВІСНЕ ОБСЛУГОВУВАННЯ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(044) 207-10-47</a:t>
            </a:r>
          </a:p>
          <a:p>
            <a:pPr lvl="0"/>
            <a:r>
              <a:rPr lang="ru-RU" altLang="en-US" sz="1200" dirty="0">
                <a:solidFill>
                  <a:schemeClr val="bg1"/>
                </a:solidFill>
                <a:latin typeface="+mn-lt"/>
                <a:cs typeface="Open Sans" panose="020B0606030504020204" pitchFamily="34" charset="0"/>
              </a:rPr>
              <a:t>support@rotex.net.ua</a:t>
            </a:r>
          </a:p>
          <a:p>
            <a:pPr lvl="0"/>
            <a:r>
              <a:rPr lang="ru-RU" altLang="en-US" sz="1200" dirty="0">
                <a:solidFill>
                  <a:schemeClr val="bg1"/>
                </a:solidFill>
                <a:latin typeface="+mn-lt"/>
                <a:cs typeface="Open Sans" panose="020B0606030504020204" pitchFamily="34" charset="0"/>
              </a:rPr>
              <a:t>Україна, м. Київ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42413026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">
      <a:majorFont>
        <a:latin typeface="Montserrat Bold"/>
        <a:ea typeface=""/>
        <a:cs typeface=""/>
      </a:majorFont>
      <a:minorFont>
        <a:latin typeface="Montserra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">
      <a:majorFont>
        <a:latin typeface="Montserrat Bold"/>
        <a:ea typeface=""/>
        <a:cs typeface=""/>
      </a:majorFont>
      <a:minorFont>
        <a:latin typeface="Montserra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375</Words>
  <Application>Microsoft Office PowerPoint</Application>
  <PresentationFormat>Широкоэкранный</PresentationFormat>
  <Paragraphs>76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Montserrat</vt:lpstr>
      <vt:lpstr>Montserrat Bold</vt:lpstr>
      <vt:lpstr>Тема Office</vt:lpstr>
      <vt:lpstr>1_Тема Office</vt:lpstr>
      <vt:lpstr>ЧАЙНИКИ ЕЛЕКТРИЧНІ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Дякуємо за увагу!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Danya</dc:creator>
  <cp:lastModifiedBy>Вячеслав Лобченко</cp:lastModifiedBy>
  <cp:revision>43</cp:revision>
  <dcterms:created xsi:type="dcterms:W3CDTF">2019-02-20T15:38:26Z</dcterms:created>
  <dcterms:modified xsi:type="dcterms:W3CDTF">2023-10-04T09:55:31Z</dcterms:modified>
</cp:coreProperties>
</file>