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5" r:id="rId2"/>
  </p:sldMasterIdLst>
  <p:notesMasterIdLst>
    <p:notesMasterId r:id="rId6"/>
  </p:notesMasterIdLst>
  <p:sldIdLst>
    <p:sldId id="306" r:id="rId3"/>
    <p:sldId id="267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22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76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1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85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27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60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17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91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87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03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2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  <p15:guide id="3" orient="horz" pos="360">
          <p15:clr>
            <a:srgbClr val="F26B43"/>
          </p15:clr>
        </p15:guide>
        <p15:guide id="4" orient="horz" pos="3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653C3-82F7-455B-A52F-829A751A9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8"/>
            <a:ext cx="9227942" cy="2560550"/>
          </a:xfrm>
        </p:spPr>
        <p:txBody>
          <a:bodyPr>
            <a:normAutofit/>
          </a:bodyPr>
          <a:lstStyle/>
          <a:p>
            <a:r>
              <a:rPr lang="uk-UA" sz="3600" dirty="0"/>
              <a:t>ЧАЙНИКИ ЕЛЕКТРИЧНІ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D008B1-7A08-4121-9CDF-D0E4F9393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1550862"/>
            <a:ext cx="2317829" cy="9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0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</a:t>
            </a:r>
            <a:r>
              <a:rPr lang="uk-UA" sz="2400" b="1" dirty="0"/>
              <a:t>87</a:t>
            </a:r>
            <a:r>
              <a:rPr lang="en-US" sz="2400" b="1" dirty="0"/>
              <a:t>-SGS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</a:t>
            </a:r>
            <a:r>
              <a:rPr lang="en-US" dirty="0"/>
              <a:t>2200</a:t>
            </a:r>
            <a:r>
              <a:rPr lang="uk-UA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Ємність 1,7 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Закритий нагрівальний елемент з нержавіючої сталі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Поворот на 360</a:t>
            </a:r>
            <a:r>
              <a:rPr lang="en-US" baseline="30000" dirty="0"/>
              <a:t>0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п</a:t>
            </a:r>
            <a:r>
              <a:rPr lang="uk-UA" b="1" dirty="0" err="1"/>
              <a:t>ерегріву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 </a:t>
            </a:r>
            <a:r>
              <a:rPr lang="uk-UA" b="1" dirty="0"/>
              <a:t>Кнопка для відкриття кришки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/>
              <a:t>Шкала </a:t>
            </a:r>
            <a:r>
              <a:rPr lang="ru-RU" b="1" dirty="0" err="1"/>
              <a:t>рівня</a:t>
            </a:r>
            <a:r>
              <a:rPr lang="ru-RU" b="1" dirty="0"/>
              <a:t> води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 LED </a:t>
            </a:r>
            <a:r>
              <a:rPr lang="ru-RU" b="1" dirty="0" err="1"/>
              <a:t>підсвітка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Знімний фільтр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Корпус</a:t>
            </a:r>
            <a:r>
              <a:rPr lang="en-US" dirty="0"/>
              <a:t>:</a:t>
            </a:r>
            <a:r>
              <a:rPr lang="uk-UA" dirty="0"/>
              <a:t> міцне термостійке скло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/>
              <a:t>прозорий</a:t>
            </a: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528AC8-2C76-4CF9-A1ED-F6A65DA14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573" y="272344"/>
            <a:ext cx="4695893" cy="554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101</Words>
  <Application>Microsoft Office PowerPoint</Application>
  <PresentationFormat>Широкоэкранный</PresentationFormat>
  <Paragraphs>24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Montserrat</vt:lpstr>
      <vt:lpstr>Montserrat Bold</vt:lpstr>
      <vt:lpstr>Тема Office</vt:lpstr>
      <vt:lpstr>1_Тема Office</vt:lpstr>
      <vt:lpstr>ЧАЙНИКИ ЕЛЕКТРИЧНІ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60</cp:revision>
  <dcterms:created xsi:type="dcterms:W3CDTF">2019-02-20T15:38:26Z</dcterms:created>
  <dcterms:modified xsi:type="dcterms:W3CDTF">2025-02-28T09:49:02Z</dcterms:modified>
</cp:coreProperties>
</file>