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5" r:id="rId2"/>
  </p:sldMasterIdLst>
  <p:notesMasterIdLst>
    <p:notesMasterId r:id="rId8"/>
  </p:notesMasterIdLst>
  <p:sldIdLst>
    <p:sldId id="306" r:id="rId3"/>
    <p:sldId id="304" r:id="rId4"/>
    <p:sldId id="308" r:id="rId5"/>
    <p:sldId id="267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22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76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1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885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27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60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017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91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387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03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2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  <p15:guide id="3" orient="horz" pos="360">
          <p15:clr>
            <a:srgbClr val="F26B43"/>
          </p15:clr>
        </p15:guide>
        <p15:guide id="4" orient="horz" pos="33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653C3-82F7-455B-A52F-829A751A9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8"/>
            <a:ext cx="9227942" cy="2560550"/>
          </a:xfrm>
        </p:spPr>
        <p:txBody>
          <a:bodyPr>
            <a:normAutofit/>
          </a:bodyPr>
          <a:lstStyle/>
          <a:p>
            <a:r>
              <a:rPr lang="uk-UA" sz="3600" dirty="0"/>
              <a:t>ЧАЙНИКИ ЕЛЕКТРИЧНІ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1A57BA-8EFE-4644-B97F-D19C9063D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131" y="1484415"/>
            <a:ext cx="1104405" cy="11044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77540F-FDDB-487E-B44C-831B15F16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24" y="1539250"/>
            <a:ext cx="1052449" cy="104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0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EE33C-CC82-432B-A963-61D60A94C3A6}"/>
              </a:ext>
            </a:extLst>
          </p:cNvPr>
          <p:cNvSpPr txBox="1"/>
          <p:nvPr/>
        </p:nvSpPr>
        <p:spPr>
          <a:xfrm>
            <a:off x="1563238" y="1126435"/>
            <a:ext cx="90655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Команда </a:t>
            </a:r>
            <a:r>
              <a:rPr lang="en-GB" sz="2800" b="1" dirty="0" err="1"/>
              <a:t>Rotex</a:t>
            </a:r>
            <a:r>
              <a:rPr lang="en-GB" sz="2800" dirty="0"/>
              <a:t> </a:t>
            </a:r>
            <a:r>
              <a:rPr lang="uk-UA" sz="2800" dirty="0"/>
              <a:t>як завжди піклується про безпеку та комфорт своїх споживачів. </a:t>
            </a:r>
          </a:p>
          <a:p>
            <a:pPr algn="ctr"/>
            <a:endParaRPr lang="uk-UA" sz="2800" dirty="0"/>
          </a:p>
          <a:p>
            <a:pPr algn="ctr"/>
            <a:r>
              <a:rPr lang="uk-UA" sz="2800" dirty="0"/>
              <a:t>Відтак, </a:t>
            </a:r>
            <a:r>
              <a:rPr lang="uk-UA" sz="2800" b="1" dirty="0"/>
              <a:t>усі моделі чайників оздоблені закритим нагрівальним елементом,</a:t>
            </a:r>
            <a:r>
              <a:rPr lang="uk-UA" sz="2800" dirty="0"/>
              <a:t> мають функцію </a:t>
            </a:r>
            <a:r>
              <a:rPr lang="uk-UA" sz="2800" b="1" dirty="0"/>
              <a:t>захисту від протікання та перегріву, </a:t>
            </a:r>
            <a:r>
              <a:rPr lang="en-US" sz="2800" b="1" dirty="0"/>
              <a:t>LED </a:t>
            </a:r>
            <a:r>
              <a:rPr lang="uk-UA" sz="2800" b="1" dirty="0"/>
              <a:t>під</a:t>
            </a:r>
            <a:r>
              <a:rPr lang="ru-RU" sz="2800" b="1" dirty="0" err="1"/>
              <a:t>світку</a:t>
            </a:r>
            <a:r>
              <a:rPr lang="ru-RU" sz="2800" b="1" dirty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93661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RKT90-G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</a:t>
            </a:r>
            <a:r>
              <a:rPr lang="uk-UA" dirty="0" err="1"/>
              <a:t>ість</a:t>
            </a:r>
            <a:r>
              <a:rPr lang="uk-UA" dirty="0"/>
              <a:t> </a:t>
            </a:r>
            <a:r>
              <a:rPr lang="en-US" dirty="0"/>
              <a:t>1500</a:t>
            </a:r>
            <a:r>
              <a:rPr lang="uk-UA" dirty="0"/>
              <a:t>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Ємність 1,</a:t>
            </a:r>
            <a:r>
              <a:rPr lang="en-US" dirty="0"/>
              <a:t>8</a:t>
            </a:r>
            <a:r>
              <a:rPr lang="uk-UA" dirty="0"/>
              <a:t> л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Закритий нагрівальний елемент з нержавіючої сталі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Поворот на 360</a:t>
            </a:r>
            <a:r>
              <a:rPr lang="en-US" baseline="30000" dirty="0"/>
              <a:t>0</a:t>
            </a:r>
            <a:r>
              <a:rPr lang="uk-UA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Автоматичне відключення при закипанні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п</a:t>
            </a:r>
            <a:r>
              <a:rPr lang="uk-UA" b="1" dirty="0" err="1"/>
              <a:t>ерегріву</a:t>
            </a:r>
            <a:endParaRPr lang="ru-RU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ru-RU" b="1" dirty="0"/>
              <a:t>Шкала </a:t>
            </a:r>
            <a:r>
              <a:rPr lang="ru-RU" b="1" dirty="0" err="1"/>
              <a:t>рівня</a:t>
            </a:r>
            <a:r>
              <a:rPr lang="ru-RU" b="1" dirty="0"/>
              <a:t> води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b="1" dirty="0"/>
              <a:t> LED </a:t>
            </a:r>
            <a:r>
              <a:rPr lang="ru-RU" b="1" dirty="0" err="1"/>
              <a:t>підсвітка</a:t>
            </a:r>
            <a:endParaRPr lang="ru-RU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ru-RU" b="1" dirty="0"/>
              <a:t>Ф</a:t>
            </a:r>
            <a:r>
              <a:rPr lang="uk-UA" b="1" dirty="0" err="1"/>
              <a:t>ільтр</a:t>
            </a:r>
            <a:r>
              <a:rPr lang="uk-UA" b="1" dirty="0"/>
              <a:t> від накипу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Корпус</a:t>
            </a:r>
            <a:r>
              <a:rPr lang="en-US" dirty="0"/>
              <a:t>:</a:t>
            </a:r>
            <a:r>
              <a:rPr lang="uk-UA" dirty="0"/>
              <a:t> міцне термостійке скло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Колір</a:t>
            </a:r>
            <a:r>
              <a:rPr lang="en-US" dirty="0"/>
              <a:t>: </a:t>
            </a:r>
            <a:r>
              <a:rPr lang="uk-UA" dirty="0"/>
              <a:t>прозорий</a:t>
            </a: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3CE3BB-E4D7-4254-97B3-AE52DFB0C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409" y="503729"/>
            <a:ext cx="5828286" cy="557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5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RKT</a:t>
            </a:r>
            <a:r>
              <a:rPr lang="uk-UA" sz="2400" b="1" dirty="0"/>
              <a:t>91</a:t>
            </a:r>
            <a:r>
              <a:rPr lang="en-US" sz="2400" b="1" dirty="0"/>
              <a:t>-GS 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/>
              <a:t> </a:t>
            </a:r>
            <a:r>
              <a:rPr lang="ru-RU" dirty="0" err="1"/>
              <a:t>Потужн</a:t>
            </a:r>
            <a:r>
              <a:rPr lang="uk-UA" dirty="0" err="1"/>
              <a:t>ість</a:t>
            </a:r>
            <a:r>
              <a:rPr lang="uk-UA" dirty="0"/>
              <a:t> 1500 Вт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Ємність 1,8 л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</a:t>
            </a:r>
            <a:r>
              <a:rPr lang="uk-UA" b="1" dirty="0"/>
              <a:t>Закритий нагрівальний елемент з нержавіючої сталі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Поворот на 360</a:t>
            </a:r>
            <a:r>
              <a:rPr lang="en-US" baseline="30000" dirty="0"/>
              <a:t>0</a:t>
            </a:r>
            <a:r>
              <a:rPr lang="uk-UA" dirty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Автоматичне відключення при закипанні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ru-RU" b="1" dirty="0" err="1"/>
              <a:t>Захист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п</a:t>
            </a:r>
            <a:r>
              <a:rPr lang="uk-UA" b="1" dirty="0" err="1"/>
              <a:t>ерегріву</a:t>
            </a:r>
            <a:endParaRPr lang="ru-RU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</a:t>
            </a:r>
            <a:r>
              <a:rPr lang="ru-RU" b="1" dirty="0"/>
              <a:t>Шкала </a:t>
            </a:r>
            <a:r>
              <a:rPr lang="ru-RU" b="1" dirty="0" err="1"/>
              <a:t>рівня</a:t>
            </a:r>
            <a:r>
              <a:rPr lang="ru-RU" b="1" dirty="0"/>
              <a:t> води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b="1" dirty="0"/>
              <a:t> LED </a:t>
            </a:r>
            <a:r>
              <a:rPr lang="ru-RU" b="1" dirty="0" err="1"/>
              <a:t>підсвітка</a:t>
            </a:r>
            <a:endParaRPr lang="ru-RU" b="1" dirty="0"/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b="1" dirty="0"/>
              <a:t> Фільтр від накипу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Корпус</a:t>
            </a:r>
            <a:r>
              <a:rPr lang="en-US" dirty="0"/>
              <a:t>:</a:t>
            </a:r>
            <a:r>
              <a:rPr lang="uk-UA" dirty="0"/>
              <a:t> міцне термостійке скло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dirty="0"/>
              <a:t> Колір</a:t>
            </a:r>
            <a:r>
              <a:rPr lang="en-US" dirty="0"/>
              <a:t>: </a:t>
            </a:r>
            <a:r>
              <a:rPr lang="uk-UA" dirty="0"/>
              <a:t>прозорий</a:t>
            </a:r>
            <a:r>
              <a:rPr lang="ru-RU" dirty="0"/>
              <a:t>  </a:t>
            </a:r>
            <a:r>
              <a:rPr lang="uk-UA" dirty="0"/>
              <a:t> 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E52B0E-2933-4E23-BDAC-AB798CDAD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95743"/>
            <a:ext cx="5019413" cy="556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188</Words>
  <Application>Microsoft Office PowerPoint</Application>
  <PresentationFormat>Широкоэкранный</PresentationFormat>
  <Paragraphs>40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Montserrat</vt:lpstr>
      <vt:lpstr>Montserrat Bold</vt:lpstr>
      <vt:lpstr>Тема Office</vt:lpstr>
      <vt:lpstr>1_Тема Office</vt:lpstr>
      <vt:lpstr>ЧАЙНИКИ ЕЛЕКТРИЧНІ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Вячеслав Лобченко</cp:lastModifiedBy>
  <cp:revision>45</cp:revision>
  <dcterms:created xsi:type="dcterms:W3CDTF">2019-02-20T15:38:26Z</dcterms:created>
  <dcterms:modified xsi:type="dcterms:W3CDTF">2023-11-27T13:07:22Z</dcterms:modified>
</cp:coreProperties>
</file>