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06" r:id="rId2"/>
    <p:sldId id="307" r:id="rId3"/>
    <p:sldId id="312" r:id="rId4"/>
    <p:sldId id="313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53C3-82F7-455B-A52F-829A751A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8"/>
            <a:ext cx="9227942" cy="2560550"/>
          </a:xfrm>
        </p:spPr>
        <p:txBody>
          <a:bodyPr>
            <a:normAutofit/>
          </a:bodyPr>
          <a:lstStyle/>
          <a:p>
            <a:r>
              <a:rPr lang="uk-UA" sz="3600" dirty="0"/>
              <a:t>ЧАЙНИКИ ЕЛЕКТРИЧНІ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D008B1-7A08-4121-9CDF-D0E4F939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550862"/>
            <a:ext cx="2317829" cy="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E8A54-C81D-4428-A8CC-EFEFFA077883}"/>
              </a:ext>
            </a:extLst>
          </p:cNvPr>
          <p:cNvSpPr txBox="1"/>
          <p:nvPr/>
        </p:nvSpPr>
        <p:spPr>
          <a:xfrm flipH="1">
            <a:off x="2550792" y="822126"/>
            <a:ext cx="82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333C5-9928-4636-B6A6-F6D4CCD536B1}"/>
              </a:ext>
            </a:extLst>
          </p:cNvPr>
          <p:cNvSpPr txBox="1"/>
          <p:nvPr/>
        </p:nvSpPr>
        <p:spPr>
          <a:xfrm flipH="1">
            <a:off x="1249960" y="1208015"/>
            <a:ext cx="9882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Подвійний </a:t>
            </a:r>
            <a:r>
              <a:rPr lang="uk-UA" sz="3600" dirty="0" err="1"/>
              <a:t>контроллер</a:t>
            </a:r>
            <a:r>
              <a:rPr lang="uk-UA" sz="3600" dirty="0"/>
              <a:t> – подвійна безпека!</a:t>
            </a:r>
          </a:p>
          <a:p>
            <a:pPr algn="ctr"/>
            <a:r>
              <a:rPr lang="ru-RU" sz="3600" dirty="0" err="1"/>
              <a:t>Забезпечує</a:t>
            </a:r>
            <a:r>
              <a:rPr lang="ru-RU" sz="3600" dirty="0"/>
              <a:t> </a:t>
            </a:r>
            <a:r>
              <a:rPr lang="ru-RU" sz="3600" dirty="0" err="1"/>
              <a:t>безпеку</a:t>
            </a:r>
            <a:r>
              <a:rPr lang="ru-RU" sz="3600" dirty="0"/>
              <a:t>: автоматично </a:t>
            </a:r>
            <a:r>
              <a:rPr lang="ru-RU" sz="3600" dirty="0" err="1"/>
              <a:t>відключає</a:t>
            </a:r>
            <a:r>
              <a:rPr lang="ru-RU" sz="3600" dirty="0"/>
              <a:t> </a:t>
            </a:r>
            <a:r>
              <a:rPr lang="ru-RU" sz="3600" dirty="0" err="1"/>
              <a:t>електрочайник</a:t>
            </a:r>
            <a:r>
              <a:rPr lang="ru-RU" sz="3600" dirty="0"/>
              <a:t> у </a:t>
            </a:r>
            <a:r>
              <a:rPr lang="ru-RU" sz="3600" dirty="0" err="1"/>
              <a:t>разі</a:t>
            </a:r>
            <a:r>
              <a:rPr lang="ru-RU" sz="3600" dirty="0"/>
              <a:t> </a:t>
            </a:r>
            <a:r>
              <a:rPr lang="ru-RU" sz="3600" dirty="0" err="1"/>
              <a:t>закипання</a:t>
            </a:r>
            <a:r>
              <a:rPr lang="ru-RU" sz="3600" dirty="0"/>
              <a:t>, </a:t>
            </a:r>
            <a:r>
              <a:rPr lang="ru-RU" sz="3600" dirty="0" err="1"/>
              <a:t>перегрівання</a:t>
            </a:r>
            <a:r>
              <a:rPr lang="ru-RU" sz="3600" dirty="0"/>
              <a:t>, «</a:t>
            </a:r>
            <a:r>
              <a:rPr lang="ru-RU" sz="3600" dirty="0" err="1"/>
              <a:t>порожнього</a:t>
            </a:r>
            <a:r>
              <a:rPr lang="ru-RU" sz="3600" dirty="0"/>
              <a:t> </a:t>
            </a:r>
            <a:r>
              <a:rPr lang="ru-RU" sz="3600" dirty="0" err="1"/>
              <a:t>ввімкнення</a:t>
            </a:r>
            <a:r>
              <a:rPr lang="ru-RU" sz="3600" dirty="0"/>
              <a:t>»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зняття</a:t>
            </a:r>
            <a:r>
              <a:rPr lang="ru-RU" sz="3600" dirty="0"/>
              <a:t> з </a:t>
            </a:r>
            <a:r>
              <a:rPr lang="ru-RU" sz="3600" dirty="0" err="1"/>
              <a:t>підставки</a:t>
            </a:r>
            <a:r>
              <a:rPr lang="ru-RU" sz="3600" dirty="0"/>
              <a:t>.</a:t>
            </a:r>
          </a:p>
          <a:p>
            <a:pPr algn="ctr"/>
            <a:endParaRPr lang="uk-UA" sz="3600" dirty="0"/>
          </a:p>
          <a:p>
            <a:pPr algn="ctr"/>
            <a:r>
              <a:rPr lang="uk-UA" sz="3600" dirty="0"/>
              <a:t>Ще більше комфорту та безпеки від </a:t>
            </a:r>
            <a:r>
              <a:rPr lang="en-US" sz="3600" dirty="0" err="1"/>
              <a:t>Rotex</a:t>
            </a:r>
            <a:r>
              <a:rPr lang="en-US" sz="3600" dirty="0"/>
              <a:t>.</a:t>
            </a:r>
            <a:endParaRPr lang="uk-UA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81AED-A29F-4D1E-A515-E241A369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1" y="604007"/>
            <a:ext cx="1436513" cy="11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7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RKT9</a:t>
            </a:r>
            <a:r>
              <a:rPr lang="ru-RU" sz="2400" b="1" dirty="0"/>
              <a:t>2</a:t>
            </a:r>
            <a:r>
              <a:rPr lang="en-US" sz="2400" b="1" dirty="0"/>
              <a:t>-SGS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1500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Ємність 1,</a:t>
            </a:r>
            <a:r>
              <a:rPr lang="en-US" dirty="0"/>
              <a:t>8</a:t>
            </a:r>
            <a:r>
              <a:rPr lang="uk-UA" dirty="0"/>
              <a:t>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Подвійний </a:t>
            </a:r>
            <a:r>
              <a:rPr lang="uk-UA" dirty="0" err="1"/>
              <a:t>контроллер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п</a:t>
            </a:r>
            <a:r>
              <a:rPr lang="uk-UA" b="1" dirty="0" err="1"/>
              <a:t>ерегріву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ru-RU" b="1" dirty="0" err="1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Ф</a:t>
            </a:r>
            <a:r>
              <a:rPr lang="uk-UA" b="1" dirty="0" err="1"/>
              <a:t>ільтр</a:t>
            </a:r>
            <a:r>
              <a:rPr lang="uk-UA" b="1" dirty="0"/>
              <a:t> від накипу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Знімна кришка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міцне термостійке скло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прозорий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898888-F1B4-4375-8202-6BD6F8AE9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871" y="121161"/>
            <a:ext cx="5696824" cy="56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94</a:t>
            </a:r>
            <a:r>
              <a:rPr lang="en-US" sz="2400" b="1" dirty="0"/>
              <a:t>-S</a:t>
            </a:r>
            <a:r>
              <a:rPr lang="uk-UA" sz="2400" b="1" dirty="0"/>
              <a:t> </a:t>
            </a:r>
            <a:r>
              <a:rPr lang="en-US" sz="2400" b="1" dirty="0"/>
              <a:t>Prima Glass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1500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Ємність 1,8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Подвійний </a:t>
            </a:r>
            <a:r>
              <a:rPr lang="uk-UA" dirty="0" err="1"/>
              <a:t>контроллер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п</a:t>
            </a:r>
            <a:r>
              <a:rPr lang="uk-UA" b="1" dirty="0" err="1"/>
              <a:t>ерегріву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 </a:t>
            </a:r>
            <a:r>
              <a:rPr lang="ru-RU" b="1" dirty="0" err="1"/>
              <a:t>всередині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ru-RU" b="1" dirty="0" err="1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Фільтр від накипу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термостійке скло, покрите нержавіючою сталлю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нержавіюча сталь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F59BA4-C4A9-4032-B641-ABD33CDE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426" y="-101147"/>
            <a:ext cx="6141440" cy="61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209</Words>
  <Application>Microsoft Office PowerPoint</Application>
  <PresentationFormat>Широкоэкранный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Bold</vt:lpstr>
      <vt:lpstr>Тема Office</vt:lpstr>
      <vt:lpstr>ЧАЙНИКИ ЕЛЕКТРИЧНІ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40</cp:revision>
  <dcterms:created xsi:type="dcterms:W3CDTF">2019-02-20T15:38:26Z</dcterms:created>
  <dcterms:modified xsi:type="dcterms:W3CDTF">2025-08-11T11:01:05Z</dcterms:modified>
</cp:coreProperties>
</file>