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15" r:id="rId2"/>
    <p:sldId id="304" r:id="rId3"/>
    <p:sldId id="307" r:id="rId4"/>
    <p:sldId id="316" r:id="rId5"/>
    <p:sldId id="317" r:id="rId6"/>
    <p:sldId id="318" r:id="rId7"/>
    <p:sldId id="306" r:id="rId8"/>
    <p:sldId id="319" r:id="rId9"/>
    <p:sldId id="320" r:id="rId10"/>
    <p:sldId id="321" r:id="rId11"/>
    <p:sldId id="322" r:id="rId12"/>
    <p:sldId id="32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8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53C3-82F7-455B-A52F-829A751A9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8"/>
            <a:ext cx="9227942" cy="2560550"/>
          </a:xfrm>
        </p:spPr>
        <p:txBody>
          <a:bodyPr>
            <a:normAutofit/>
          </a:bodyPr>
          <a:lstStyle/>
          <a:p>
            <a:r>
              <a:rPr lang="uk-UA" sz="3600" dirty="0"/>
              <a:t>ВАГИ ЕЛЕКТРОННІ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A57BA-8EFE-4644-B97F-D19C9063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31" y="1484415"/>
            <a:ext cx="1104405" cy="1104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77540F-FDDB-487E-B44C-831B15F16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4" y="1539250"/>
            <a:ext cx="1052449" cy="10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RSK</a:t>
            </a:r>
            <a:r>
              <a:rPr lang="uk-UA" sz="2400" b="1" dirty="0"/>
              <a:t>1</a:t>
            </a:r>
            <a:r>
              <a:rPr lang="en-US" sz="2400" b="1" dirty="0"/>
              <a:t>4-C citrus          </a:t>
            </a:r>
            <a:r>
              <a:rPr lang="uk-UA" sz="2400" b="1" dirty="0"/>
              <a:t>Ваги кухонні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</a:t>
            </a:r>
            <a:r>
              <a:rPr lang="en-US" b="1" dirty="0"/>
              <a:t>5</a:t>
            </a:r>
            <a:r>
              <a:rPr lang="uk-UA" b="1" dirty="0"/>
              <a:t>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 </a:t>
            </a:r>
            <a:r>
              <a:rPr lang="uk-UA" dirty="0"/>
              <a:t>(в комплекті)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86B35-1AEA-498D-BF10-8116BEAA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592" y="247926"/>
            <a:ext cx="3757712" cy="57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RSK</a:t>
            </a:r>
            <a:r>
              <a:rPr lang="uk-UA" sz="2400" b="1" dirty="0"/>
              <a:t>1</a:t>
            </a:r>
            <a:r>
              <a:rPr lang="en-US" sz="2400" b="1" dirty="0"/>
              <a:t>4-O owl           </a:t>
            </a:r>
            <a:r>
              <a:rPr lang="uk-UA" sz="2400" b="1" dirty="0"/>
              <a:t>Ваги кухонні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</a:t>
            </a:r>
            <a:r>
              <a:rPr lang="en-US" b="1" dirty="0"/>
              <a:t>5</a:t>
            </a:r>
            <a:r>
              <a:rPr lang="uk-UA" b="1" dirty="0"/>
              <a:t>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 </a:t>
            </a:r>
            <a:r>
              <a:rPr lang="uk-UA" dirty="0"/>
              <a:t>(в комплекті)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E69F46-E896-4FC7-966C-45301586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579" y="251669"/>
            <a:ext cx="3822676" cy="581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RSK11-B           </a:t>
            </a:r>
            <a:r>
              <a:rPr lang="uk-UA" sz="2400" b="1" dirty="0"/>
              <a:t>Ваги кухонні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</a:t>
            </a:r>
            <a:r>
              <a:rPr lang="en-US" b="1" dirty="0"/>
              <a:t>5</a:t>
            </a:r>
            <a:r>
              <a:rPr lang="uk-UA" b="1" dirty="0"/>
              <a:t>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</a:t>
            </a:r>
            <a:r>
              <a:rPr lang="en-US" dirty="0"/>
              <a:t>2</a:t>
            </a:r>
            <a:r>
              <a:rPr lang="uk-UA" dirty="0"/>
              <a:t> х </a:t>
            </a:r>
            <a:r>
              <a:rPr lang="en-US" dirty="0"/>
              <a:t>AAA </a:t>
            </a:r>
            <a:r>
              <a:rPr lang="uk-UA" dirty="0"/>
              <a:t>(в комплекті)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Чаша пластикова, 2,1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пластик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2E9D8-48F9-4280-8FF0-B1FE39E45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653" y="751689"/>
            <a:ext cx="5473316" cy="45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79443"/>
            <a:ext cx="9449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Rotex</a:t>
            </a:r>
            <a:r>
              <a:rPr lang="en-GB" sz="2800" dirty="0"/>
              <a:t> </a:t>
            </a:r>
            <a:r>
              <a:rPr lang="uk-UA" sz="2800" b="1" dirty="0"/>
              <a:t>презентує</a:t>
            </a:r>
            <a:r>
              <a:rPr lang="uk-UA" sz="2800" dirty="0"/>
              <a:t> </a:t>
            </a:r>
          </a:p>
          <a:p>
            <a:pPr algn="ctr"/>
            <a:endParaRPr lang="uk-UA" sz="2800" dirty="0"/>
          </a:p>
          <a:p>
            <a:pPr algn="ctr"/>
            <a:r>
              <a:rPr lang="uk-UA" sz="2800" b="1" dirty="0"/>
              <a:t>Новий дизайн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uk-UA" sz="2800" dirty="0"/>
              <a:t>ваги </a:t>
            </a:r>
            <a:r>
              <a:rPr lang="uk-UA" sz="2800" b="1" dirty="0"/>
              <a:t>підлогові</a:t>
            </a:r>
          </a:p>
          <a:p>
            <a:pPr algn="ctr"/>
            <a:endParaRPr lang="uk-UA" sz="2800" b="1" dirty="0"/>
          </a:p>
          <a:p>
            <a:pPr algn="ctr"/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</a:t>
            </a:r>
            <a:r>
              <a:rPr lang="uk-UA" sz="2400" b="1" dirty="0"/>
              <a:t>06</a:t>
            </a:r>
            <a:r>
              <a:rPr lang="en-US" sz="2400" b="1" dirty="0"/>
              <a:t>-N     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</a:t>
            </a:r>
            <a:r>
              <a:rPr lang="en-US" b="1" dirty="0"/>
              <a:t>8</a:t>
            </a:r>
            <a:r>
              <a:rPr lang="uk-UA" b="1" dirty="0"/>
              <a:t>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 </a:t>
            </a:r>
            <a:r>
              <a:rPr lang="uk-UA" dirty="0"/>
              <a:t>(в комплекті)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26 х 26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072FCF-4F0B-4E0C-9952-076EA8C8A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906" y="571500"/>
            <a:ext cx="5078136" cy="50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1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</a:t>
            </a:r>
            <a:r>
              <a:rPr lang="uk-UA" sz="2400" b="1" dirty="0"/>
              <a:t>08</a:t>
            </a:r>
            <a:r>
              <a:rPr lang="en-US" sz="2400" b="1" dirty="0"/>
              <a:t>-N     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</a:t>
            </a:r>
            <a:r>
              <a:rPr lang="en-US" b="1" dirty="0"/>
              <a:t>8</a:t>
            </a:r>
            <a:r>
              <a:rPr lang="uk-UA" b="1" dirty="0"/>
              <a:t>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 </a:t>
            </a:r>
            <a:r>
              <a:rPr lang="uk-UA" dirty="0"/>
              <a:t>(в комплекті)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26 х 26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110D66-62AD-4D7C-A6AC-E4DD3F14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110" y="299374"/>
            <a:ext cx="5446080" cy="55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6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</a:t>
            </a:r>
            <a:r>
              <a:rPr lang="uk-UA" sz="2400" b="1" dirty="0"/>
              <a:t>16</a:t>
            </a:r>
            <a:r>
              <a:rPr lang="en-US" sz="2400" b="1" dirty="0"/>
              <a:t>-N     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</a:t>
            </a:r>
            <a:r>
              <a:rPr lang="en-US" b="1" dirty="0"/>
              <a:t>8</a:t>
            </a:r>
            <a:r>
              <a:rPr lang="uk-UA" b="1" dirty="0"/>
              <a:t>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Великий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 </a:t>
            </a:r>
            <a:r>
              <a:rPr lang="uk-UA" dirty="0"/>
              <a:t>(в комплекті)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30 х 30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345EF5-28C7-4D89-84BF-C4A49C13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446" y="0"/>
            <a:ext cx="6720864" cy="62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4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</a:t>
            </a:r>
            <a:r>
              <a:rPr lang="uk-UA" sz="2400" b="1" dirty="0"/>
              <a:t>17</a:t>
            </a:r>
            <a:r>
              <a:rPr lang="en-US" sz="2400" b="1" dirty="0"/>
              <a:t>-N     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</a:t>
            </a:r>
            <a:r>
              <a:rPr lang="en-US" b="1" dirty="0"/>
              <a:t>8</a:t>
            </a:r>
            <a:r>
              <a:rPr lang="uk-UA" b="1" dirty="0"/>
              <a:t>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Великий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 </a:t>
            </a:r>
            <a:r>
              <a:rPr lang="uk-UA" dirty="0"/>
              <a:t>(в комплекті)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30 х 30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CDF832-75E2-47CF-A4FC-1ED737794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736" y="386044"/>
            <a:ext cx="5391306" cy="54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7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79443"/>
            <a:ext cx="944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Rotex</a:t>
            </a:r>
            <a:r>
              <a:rPr lang="en-GB" sz="2800" dirty="0"/>
              <a:t> </a:t>
            </a:r>
            <a:r>
              <a:rPr lang="uk-UA" sz="2800" b="1" dirty="0"/>
              <a:t>презентує</a:t>
            </a:r>
            <a:r>
              <a:rPr lang="uk-UA" sz="2800" dirty="0"/>
              <a:t> </a:t>
            </a:r>
          </a:p>
          <a:p>
            <a:pPr algn="ctr"/>
            <a:endParaRPr lang="uk-UA" sz="2800" dirty="0"/>
          </a:p>
          <a:p>
            <a:pPr algn="ctr"/>
            <a:r>
              <a:rPr lang="uk-UA" sz="2800" b="1" dirty="0"/>
              <a:t>Новий дизайн</a:t>
            </a:r>
            <a:r>
              <a:rPr lang="en-US" sz="2800" b="1" dirty="0"/>
              <a:t>: </a:t>
            </a:r>
            <a:r>
              <a:rPr lang="uk-UA" sz="2800" b="1" dirty="0"/>
              <a:t>ваги кухонні</a:t>
            </a:r>
          </a:p>
        </p:txBody>
      </p:sp>
    </p:spTree>
    <p:extLst>
      <p:ext uri="{BB962C8B-B14F-4D97-AF65-F5344CB8AC3E}">
        <p14:creationId xmlns:p14="http://schemas.microsoft.com/office/powerpoint/2010/main" val="339057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RSK</a:t>
            </a:r>
            <a:r>
              <a:rPr lang="uk-UA" sz="2400" b="1" dirty="0"/>
              <a:t>1</a:t>
            </a:r>
            <a:r>
              <a:rPr lang="en-US" sz="2400" b="1" dirty="0"/>
              <a:t>4-M macaron          </a:t>
            </a:r>
            <a:r>
              <a:rPr lang="uk-UA" sz="2400" b="1" dirty="0"/>
              <a:t>Ваги кухонні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</a:t>
            </a:r>
            <a:r>
              <a:rPr lang="en-US" b="1" dirty="0"/>
              <a:t>5</a:t>
            </a:r>
            <a:r>
              <a:rPr lang="uk-UA" b="1" dirty="0"/>
              <a:t>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 </a:t>
            </a:r>
            <a:r>
              <a:rPr lang="uk-UA" dirty="0"/>
              <a:t>(в комплекті)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63A4F-FDCC-4793-8D2C-47E09C25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74" y="388292"/>
            <a:ext cx="3663909" cy="5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RSK</a:t>
            </a:r>
            <a:r>
              <a:rPr lang="uk-UA" sz="2400" b="1" dirty="0"/>
              <a:t>1</a:t>
            </a:r>
            <a:r>
              <a:rPr lang="en-US" sz="2400" b="1" dirty="0"/>
              <a:t>4-P pepper          </a:t>
            </a:r>
            <a:r>
              <a:rPr lang="uk-UA" sz="2400" b="1" dirty="0"/>
              <a:t>Ваги кухонні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</a:t>
            </a:r>
            <a:r>
              <a:rPr lang="en-US" b="1" dirty="0"/>
              <a:t>5</a:t>
            </a:r>
            <a:r>
              <a:rPr lang="uk-UA" b="1" dirty="0"/>
              <a:t>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 </a:t>
            </a:r>
            <a:r>
              <a:rPr lang="uk-UA" dirty="0"/>
              <a:t>(в комплекті)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1555FB-0F20-4554-8B3D-BEBD137A1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714" y="355697"/>
            <a:ext cx="3742519" cy="57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89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545</Words>
  <Application>Microsoft Office PowerPoint</Application>
  <PresentationFormat>Широкоэкранный</PresentationFormat>
  <Paragraphs>153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Montserrat</vt:lpstr>
      <vt:lpstr>Montserrat Bold</vt:lpstr>
      <vt:lpstr>Тема Office</vt:lpstr>
      <vt:lpstr>ВАГИ ЕЛЕКТРОННІ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48</cp:revision>
  <dcterms:created xsi:type="dcterms:W3CDTF">2019-02-20T15:38:26Z</dcterms:created>
  <dcterms:modified xsi:type="dcterms:W3CDTF">2023-10-23T12:51:49Z</dcterms:modified>
</cp:coreProperties>
</file>