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sldIdLst>
    <p:sldId id="267" r:id="rId2"/>
    <p:sldId id="278" r:id="rId3"/>
    <p:sldId id="26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МІКСЕРИ</a:t>
            </a:r>
            <a:r>
              <a:rPr lang="en-US" dirty="0"/>
              <a:t> </a:t>
            </a:r>
            <a:r>
              <a:rPr lang="uk-UA" dirty="0"/>
              <a:t>РУЧНІ</a:t>
            </a:r>
            <a:r>
              <a:rPr lang="en-US" dirty="0"/>
              <a:t>      </a:t>
            </a:r>
            <a:endParaRPr lang="en-US" sz="4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2820E7-5F52-48D7-AA6F-51B834F0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1616245"/>
            <a:ext cx="1101425" cy="10531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8E1006-2A48-439F-BD1C-51CEE8B1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80" y="1661047"/>
            <a:ext cx="993687" cy="99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6D9421-A23A-4E78-8B17-DB652A6F24FE}"/>
              </a:ext>
            </a:extLst>
          </p:cNvPr>
          <p:cNvSpPr txBox="1">
            <a:spLocks/>
          </p:cNvSpPr>
          <p:nvPr/>
        </p:nvSpPr>
        <p:spPr>
          <a:xfrm>
            <a:off x="484094" y="249519"/>
            <a:ext cx="9227942" cy="1223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</a:rPr>
              <a:t>RHM</a:t>
            </a:r>
            <a:r>
              <a:rPr lang="uk-UA" sz="4000" b="1" dirty="0">
                <a:solidFill>
                  <a:srgbClr val="000000"/>
                </a:solidFill>
              </a:rPr>
              <a:t>25</a:t>
            </a:r>
            <a:r>
              <a:rPr lang="en-US" sz="4000" b="1" dirty="0">
                <a:solidFill>
                  <a:srgbClr val="000000"/>
                </a:solidFill>
              </a:rPr>
              <a:t>6</a:t>
            </a:r>
            <a:r>
              <a:rPr lang="ru-RU" sz="4000" b="1" dirty="0">
                <a:solidFill>
                  <a:srgbClr val="000000"/>
                </a:solidFill>
              </a:rPr>
              <a:t>-</a:t>
            </a:r>
            <a:r>
              <a:rPr lang="en-US" sz="4000" b="1" dirty="0">
                <a:solidFill>
                  <a:srgbClr val="000000"/>
                </a:solidFill>
              </a:rPr>
              <a:t>S</a:t>
            </a:r>
            <a:r>
              <a:rPr lang="ru-RU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81" y="1402080"/>
            <a:ext cx="5730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endParaRPr lang="ru-RU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b="1" dirty="0"/>
              <a:t> </a:t>
            </a:r>
            <a:r>
              <a:rPr lang="ru-RU" sz="1600" b="1" dirty="0" err="1"/>
              <a:t>Потужність</a:t>
            </a:r>
            <a:r>
              <a:rPr lang="ru-RU" sz="1600" b="1" dirty="0"/>
              <a:t> 25</a:t>
            </a:r>
            <a:r>
              <a:rPr lang="en-US" sz="1600" b="1" dirty="0"/>
              <a:t>0</a:t>
            </a:r>
            <a:r>
              <a:rPr lang="ru-RU" sz="1600" b="1" dirty="0"/>
              <a:t> Вт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en-US" sz="1600" b="1" dirty="0"/>
              <a:t> </a:t>
            </a:r>
            <a:r>
              <a:rPr lang="uk-UA" sz="1600" b="1" dirty="0"/>
              <a:t>5</a:t>
            </a:r>
            <a:r>
              <a:rPr lang="ru-RU" sz="1600" dirty="0"/>
              <a:t> </a:t>
            </a:r>
            <a:r>
              <a:rPr lang="ru-RU" sz="1600" dirty="0" err="1"/>
              <a:t>швидкісних</a:t>
            </a:r>
            <a:r>
              <a:rPr lang="ru-RU" sz="1600" dirty="0"/>
              <a:t> </a:t>
            </a:r>
            <a:r>
              <a:rPr lang="ru-RU" sz="1600" dirty="0" err="1"/>
              <a:t>режимів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збивання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Насадки для </a:t>
            </a:r>
            <a:r>
              <a:rPr lang="ru-RU" sz="1600" dirty="0" err="1"/>
              <a:t>замісу</a:t>
            </a:r>
            <a:endParaRPr lang="ru-RU" sz="1600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Кнопка </a:t>
            </a:r>
            <a:r>
              <a:rPr lang="ru-RU" sz="1600" dirty="0" err="1"/>
              <a:t>видалення</a:t>
            </a:r>
            <a:r>
              <a:rPr lang="ru-RU" sz="1600" dirty="0"/>
              <a:t> насадок</a:t>
            </a:r>
            <a:endParaRPr lang="en-US" sz="1600" b="1" dirty="0"/>
          </a:p>
          <a:p>
            <a:pPr fontAlgn="b"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/>
              <a:t>Колір</a:t>
            </a:r>
            <a:r>
              <a:rPr lang="en-US" sz="1600" dirty="0"/>
              <a:t>: </a:t>
            </a:r>
            <a:r>
              <a:rPr lang="uk-UA" sz="1600" dirty="0"/>
              <a:t>нержавіюча сталь</a:t>
            </a:r>
            <a:r>
              <a:rPr lang="en-US" sz="1600" dirty="0"/>
              <a:t>/</a:t>
            </a:r>
            <a:r>
              <a:rPr lang="uk-UA" sz="1600" dirty="0"/>
              <a:t>чорний</a:t>
            </a:r>
            <a:endParaRPr lang="ru-RU" sz="1600" dirty="0"/>
          </a:p>
          <a:p>
            <a:pPr fontAlgn="b"/>
            <a:endParaRPr lang="ru-RU" sz="1600" dirty="0"/>
          </a:p>
          <a:p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A6418A-4828-41A1-AA37-51632C763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750" y="473279"/>
            <a:ext cx="5210262" cy="52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8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uk-UA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76</Words>
  <Application>Microsoft Office PowerPoint</Application>
  <PresentationFormat>Широкоэкранный</PresentationFormat>
  <Paragraphs>17</Paragraphs>
  <Slides>3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Montserrat</vt:lpstr>
      <vt:lpstr>Montserrat Bold</vt:lpstr>
      <vt:lpstr>Тема Office</vt:lpstr>
      <vt:lpstr>МІКСЕРИ РУЧНІ      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Вячеслав Лобченко</cp:lastModifiedBy>
  <cp:revision>64</cp:revision>
  <dcterms:created xsi:type="dcterms:W3CDTF">2019-02-20T15:38:26Z</dcterms:created>
  <dcterms:modified xsi:type="dcterms:W3CDTF">2026-06-17T07:06:26Z</dcterms:modified>
</cp:coreProperties>
</file>