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0.jpg" ContentType="image/jpg"/>
  <Override PartName="/ppt/media/image21.jpg" ContentType="image/jpg"/>
  <Override PartName="/ppt/media/image22.jpg" ContentType="image/jp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67" r:id="rId2"/>
    <p:sldId id="277" r:id="rId3"/>
    <p:sldId id="278" r:id="rId4"/>
    <p:sldId id="279" r:id="rId5"/>
    <p:sldId id="280" r:id="rId6"/>
    <p:sldId id="281" r:id="rId7"/>
    <p:sldId id="282" r:id="rId8"/>
    <p:sldId id="259" r:id="rId9"/>
    <p:sldId id="276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D00"/>
    <a:srgbClr val="FFC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15DB-47A4-48B6-A9B3-101387BF1DE0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0E5BC-C379-4530-AF60-A13CD8905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8601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3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67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5" y="6361901"/>
            <a:ext cx="12190129" cy="495224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422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5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 userDrawn="1">
          <p15:clr>
            <a:srgbClr val="FBAE40"/>
          </p15:clr>
        </p15:guide>
        <p15:guide id="2" pos="58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78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5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4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2" r:id="rId5"/>
    <p:sldLayoutId id="2147483651" r:id="rId6"/>
    <p:sldLayoutId id="2147483664" r:id="rId7"/>
    <p:sldLayoutId id="2147483657" r:id="rId8"/>
    <p:sldLayoutId id="2147483656" r:id="rId9"/>
    <p:sldLayoutId id="2147483662" r:id="rId10"/>
    <p:sldLayoutId id="2147483655" r:id="rId11"/>
    <p:sldLayoutId id="214748366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sale@rotex.net.ua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474751"/>
            <a:ext cx="9227942" cy="1946247"/>
          </a:xfrm>
        </p:spPr>
        <p:txBody>
          <a:bodyPr>
            <a:normAutofit/>
          </a:bodyPr>
          <a:lstStyle/>
          <a:p>
            <a:r>
              <a:rPr lang="uk-UA" dirty="0"/>
              <a:t>МІКСЕРИ</a:t>
            </a:r>
            <a:r>
              <a:rPr lang="en-US" dirty="0"/>
              <a:t> </a:t>
            </a:r>
            <a:r>
              <a:rPr lang="uk-UA" dirty="0"/>
              <a:t>РУЧНІ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/>
              <a:t>БЛЕНДЕР </a:t>
            </a:r>
            <a:r>
              <a:rPr lang="en-US" dirty="0"/>
              <a:t>BOSSO  </a:t>
            </a:r>
            <a:r>
              <a:rPr lang="ru-RU" dirty="0"/>
              <a:t>  </a:t>
            </a:r>
            <a:r>
              <a:rPr lang="en-US" dirty="0"/>
              <a:t>   </a:t>
            </a:r>
            <a:endParaRPr lang="en-US" sz="4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2820E7-5F52-48D7-AA6F-51B834F02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94" y="1616245"/>
            <a:ext cx="1101425" cy="10531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8E1006-2A48-439F-BD1C-51CEE8B19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680" y="1661047"/>
            <a:ext cx="993687" cy="99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12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62397"/>
            <a:ext cx="5449556" cy="2078491"/>
          </a:xfrm>
        </p:spPr>
        <p:txBody>
          <a:bodyPr>
            <a:normAutofit/>
          </a:bodyPr>
          <a:lstStyle/>
          <a:p>
            <a:pPr algn="l"/>
            <a:r>
              <a:rPr lang="uk-UA" sz="2800" dirty="0"/>
              <a:t>Дякуємо за увагу!</a:t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09600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ВІДДІЛ ПРОДАЖІВ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207-10-43 (вн.1028)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  <a:hlinkClick r:id="rId2"/>
              </a:rPr>
              <a:t>sale@rotex.net.ua</a:t>
            </a:r>
            <a:endParaRPr kumimoji="0" lang="uk-UA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166905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СЕРВІСНЕ ОБСЛУГОВУВАННЯ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207-10-47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support@rotex.net.ua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Україна, м. Київ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241302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 txBox="1">
            <a:spLocks/>
          </p:cNvSpPr>
          <p:nvPr/>
        </p:nvSpPr>
        <p:spPr>
          <a:xfrm>
            <a:off x="484094" y="249519"/>
            <a:ext cx="9227942" cy="1223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</a:rPr>
              <a:t>RHM500</a:t>
            </a:r>
            <a:r>
              <a:rPr lang="ru-RU" sz="4000" b="1" dirty="0">
                <a:solidFill>
                  <a:srgbClr val="000000"/>
                </a:solidFill>
              </a:rPr>
              <a:t>-</a:t>
            </a:r>
            <a:r>
              <a:rPr lang="en-US" sz="4000" b="1" dirty="0">
                <a:solidFill>
                  <a:srgbClr val="000000"/>
                </a:solidFill>
              </a:rPr>
              <a:t>S </a:t>
            </a:r>
            <a:r>
              <a:rPr lang="en-US" sz="4000" b="1" dirty="0" err="1">
                <a:solidFill>
                  <a:srgbClr val="000000"/>
                </a:solidFill>
              </a:rPr>
              <a:t>MasterCream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8481" y="1402080"/>
            <a:ext cx="57302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endParaRPr lang="ru-RU" sz="1600" b="1" dirty="0"/>
          </a:p>
          <a:p>
            <a:pPr fontAlgn="b">
              <a:buFont typeface="Arial" pitchFamily="34" charset="0"/>
              <a:buChar char="•"/>
            </a:pPr>
            <a:r>
              <a:rPr lang="ru-RU" sz="1600" b="1" dirty="0"/>
              <a:t> </a:t>
            </a:r>
            <a:r>
              <a:rPr lang="ru-RU" sz="1600" b="1" dirty="0" err="1"/>
              <a:t>Потужність</a:t>
            </a:r>
            <a:r>
              <a:rPr lang="ru-RU" sz="1600" b="1" dirty="0"/>
              <a:t> </a:t>
            </a:r>
            <a:r>
              <a:rPr lang="en-US" sz="1600" b="1" dirty="0"/>
              <a:t>500</a:t>
            </a:r>
            <a:r>
              <a:rPr lang="ru-RU" sz="1600" b="1" dirty="0"/>
              <a:t> Вт</a:t>
            </a:r>
            <a:endParaRPr lang="en-US" sz="1600" b="1" dirty="0"/>
          </a:p>
          <a:p>
            <a:pPr fontAlgn="b">
              <a:buFont typeface="Arial" pitchFamily="34" charset="0"/>
              <a:buChar char="•"/>
            </a:pPr>
            <a:r>
              <a:rPr lang="en-US" sz="1600" b="1" dirty="0"/>
              <a:t> </a:t>
            </a:r>
            <a:r>
              <a:rPr lang="uk-UA" sz="1600" b="1" dirty="0"/>
              <a:t>5</a:t>
            </a:r>
            <a:r>
              <a:rPr lang="ru-RU" sz="1600" dirty="0"/>
              <a:t> </a:t>
            </a:r>
            <a:r>
              <a:rPr lang="ru-RU" sz="1600" dirty="0" err="1"/>
              <a:t>швидкісних</a:t>
            </a:r>
            <a:r>
              <a:rPr lang="ru-RU" sz="1600" dirty="0"/>
              <a:t> </a:t>
            </a:r>
            <a:r>
              <a:rPr lang="ru-RU" sz="1600" dirty="0" err="1"/>
              <a:t>режимів</a:t>
            </a:r>
            <a:r>
              <a:rPr lang="ru-RU" sz="1600" dirty="0"/>
              <a:t> </a:t>
            </a:r>
            <a:r>
              <a:rPr lang="ru-RU" sz="1600" dirty="0" err="1"/>
              <a:t>роботи</a:t>
            </a:r>
            <a:endParaRPr lang="ru-RU" sz="1600" dirty="0"/>
          </a:p>
          <a:p>
            <a:pPr fontAlgn="b">
              <a:buFont typeface="Arial" pitchFamily="34" charset="0"/>
              <a:buChar char="•"/>
            </a:pPr>
            <a:r>
              <a:rPr lang="ru-RU" sz="1600" b="1" dirty="0"/>
              <a:t> Режим </a:t>
            </a:r>
            <a:r>
              <a:rPr lang="en-US" sz="1600" b="1" dirty="0"/>
              <a:t>TURBO</a:t>
            </a:r>
            <a:endParaRPr lang="ru-RU" sz="1600" b="1" dirty="0"/>
          </a:p>
          <a:p>
            <a:pPr fontAlgn="b">
              <a:buFont typeface="Arial" pitchFamily="34" charset="0"/>
              <a:buChar char="•"/>
            </a:pPr>
            <a:r>
              <a:rPr lang="ru-RU" sz="1600" dirty="0"/>
              <a:t> Чаша з </a:t>
            </a:r>
            <a:r>
              <a:rPr lang="ru-RU" sz="1600" dirty="0" err="1"/>
              <a:t>нержавіючої</a:t>
            </a:r>
            <a:r>
              <a:rPr lang="ru-RU" sz="1600" dirty="0"/>
              <a:t> </a:t>
            </a:r>
            <a:r>
              <a:rPr lang="ru-RU" sz="1600" dirty="0" err="1"/>
              <a:t>сталі</a:t>
            </a:r>
            <a:r>
              <a:rPr lang="ru-RU" sz="1600" dirty="0"/>
              <a:t>, </a:t>
            </a:r>
            <a:r>
              <a:rPr lang="ru-RU" sz="1600" dirty="0" err="1"/>
              <a:t>шо</a:t>
            </a:r>
            <a:r>
              <a:rPr lang="ru-RU" sz="1600" dirty="0"/>
              <a:t> </a:t>
            </a:r>
            <a:r>
              <a:rPr lang="ru-RU" sz="1600" dirty="0" err="1"/>
              <a:t>обертається</a:t>
            </a:r>
            <a:r>
              <a:rPr lang="ru-RU" sz="1600" dirty="0"/>
              <a:t>, 3,5 л</a:t>
            </a:r>
            <a:endParaRPr lang="en-US" sz="1600" dirty="0"/>
          </a:p>
          <a:p>
            <a:pPr fontAlgn="b">
              <a:buFont typeface="Arial" pitchFamily="34" charset="0"/>
              <a:buChar char="•"/>
            </a:pPr>
            <a:r>
              <a:rPr lang="uk-UA" sz="1600" dirty="0"/>
              <a:t> </a:t>
            </a:r>
            <a:r>
              <a:rPr lang="en-US" sz="1600" dirty="0"/>
              <a:t>LED </a:t>
            </a:r>
            <a:r>
              <a:rPr lang="uk-UA" sz="1600" dirty="0"/>
              <a:t>індикатор</a:t>
            </a:r>
            <a:endParaRPr lang="ru-RU" sz="1600" dirty="0"/>
          </a:p>
          <a:p>
            <a:pPr fontAlgn="b">
              <a:buFont typeface="Arial" pitchFamily="34" charset="0"/>
              <a:buChar char="•"/>
            </a:pPr>
            <a:r>
              <a:rPr lang="ru-RU" sz="1600" dirty="0"/>
              <a:t> Насадки для </a:t>
            </a:r>
            <a:r>
              <a:rPr lang="ru-RU" sz="1600" dirty="0" err="1"/>
              <a:t>збивання</a:t>
            </a:r>
            <a:endParaRPr lang="ru-RU" sz="1600" dirty="0"/>
          </a:p>
          <a:p>
            <a:pPr fontAlgn="b">
              <a:buFont typeface="Arial" pitchFamily="34" charset="0"/>
              <a:buChar char="•"/>
            </a:pPr>
            <a:r>
              <a:rPr lang="ru-RU" sz="1600" dirty="0"/>
              <a:t> Насадки для </a:t>
            </a:r>
            <a:r>
              <a:rPr lang="ru-RU" sz="1600" dirty="0" err="1"/>
              <a:t>замісу</a:t>
            </a:r>
            <a:endParaRPr lang="ru-RU" sz="1600" dirty="0"/>
          </a:p>
          <a:p>
            <a:pPr fontAlgn="b">
              <a:buFont typeface="Arial" pitchFamily="34" charset="0"/>
              <a:buChar char="•"/>
            </a:pPr>
            <a:r>
              <a:rPr lang="ru-RU" sz="1600" dirty="0"/>
              <a:t> Кнопка </a:t>
            </a:r>
            <a:r>
              <a:rPr lang="ru-RU" sz="1600" dirty="0" err="1"/>
              <a:t>видалення</a:t>
            </a:r>
            <a:r>
              <a:rPr lang="ru-RU" sz="1600" dirty="0"/>
              <a:t> насадок</a:t>
            </a:r>
            <a:endParaRPr lang="en-US" sz="1600" b="1" dirty="0"/>
          </a:p>
          <a:p>
            <a:pPr fontAlgn="b">
              <a:buFont typeface="Arial" pitchFamily="34" charset="0"/>
              <a:buChar char="•"/>
            </a:pPr>
            <a:r>
              <a:rPr lang="ru-RU" sz="1600" dirty="0"/>
              <a:t> </a:t>
            </a:r>
            <a:r>
              <a:rPr lang="ru-RU" sz="1600" dirty="0" err="1"/>
              <a:t>Колір</a:t>
            </a:r>
            <a:r>
              <a:rPr lang="en-US" sz="1600" dirty="0"/>
              <a:t>: </a:t>
            </a:r>
            <a:r>
              <a:rPr lang="uk-UA" sz="1600" dirty="0"/>
              <a:t>нержавіюча сталь</a:t>
            </a:r>
            <a:r>
              <a:rPr lang="en-US" sz="1600" dirty="0"/>
              <a:t>/</a:t>
            </a:r>
            <a:r>
              <a:rPr lang="uk-UA" sz="1600" dirty="0"/>
              <a:t>чорний</a:t>
            </a:r>
            <a:endParaRPr lang="ru-RU" sz="1600" dirty="0"/>
          </a:p>
          <a:p>
            <a:pPr fontAlgn="b"/>
            <a:endParaRPr lang="ru-RU" sz="1600" dirty="0"/>
          </a:p>
          <a:p>
            <a:endParaRPr lang="ru-RU" sz="16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67FFA2-FC6D-4401-807E-451663E48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323" y="1202216"/>
            <a:ext cx="4866100" cy="486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37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 txBox="1">
            <a:spLocks/>
          </p:cNvSpPr>
          <p:nvPr/>
        </p:nvSpPr>
        <p:spPr>
          <a:xfrm>
            <a:off x="484094" y="249519"/>
            <a:ext cx="9227942" cy="1223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</a:rPr>
              <a:t>RHM</a:t>
            </a:r>
            <a:r>
              <a:rPr lang="uk-UA" sz="4000" b="1" dirty="0">
                <a:solidFill>
                  <a:srgbClr val="000000"/>
                </a:solidFill>
              </a:rPr>
              <a:t>255</a:t>
            </a:r>
            <a:r>
              <a:rPr lang="ru-RU" sz="4000" b="1" dirty="0">
                <a:solidFill>
                  <a:srgbClr val="000000"/>
                </a:solidFill>
              </a:rPr>
              <a:t>-</a:t>
            </a:r>
            <a:r>
              <a:rPr lang="en-US" sz="4000" b="1" dirty="0">
                <a:solidFill>
                  <a:srgbClr val="000000"/>
                </a:solidFill>
              </a:rPr>
              <a:t>S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8481" y="1402080"/>
            <a:ext cx="57302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endParaRPr lang="ru-RU" sz="1600" b="1" dirty="0"/>
          </a:p>
          <a:p>
            <a:pPr fontAlgn="b">
              <a:buFont typeface="Arial" pitchFamily="34" charset="0"/>
              <a:buChar char="•"/>
            </a:pPr>
            <a:r>
              <a:rPr lang="ru-RU" sz="1600" b="1" dirty="0"/>
              <a:t> </a:t>
            </a:r>
            <a:r>
              <a:rPr lang="ru-RU" sz="1600" b="1" dirty="0" err="1"/>
              <a:t>Потужність</a:t>
            </a:r>
            <a:r>
              <a:rPr lang="ru-RU" sz="1600" b="1" dirty="0"/>
              <a:t> 25</a:t>
            </a:r>
            <a:r>
              <a:rPr lang="en-US" sz="1600" b="1" dirty="0"/>
              <a:t>0</a:t>
            </a:r>
            <a:r>
              <a:rPr lang="ru-RU" sz="1600" b="1" dirty="0"/>
              <a:t> Вт</a:t>
            </a:r>
            <a:endParaRPr lang="en-US" sz="1600" b="1" dirty="0"/>
          </a:p>
          <a:p>
            <a:pPr fontAlgn="b">
              <a:buFont typeface="Arial" pitchFamily="34" charset="0"/>
              <a:buChar char="•"/>
            </a:pPr>
            <a:r>
              <a:rPr lang="en-US" sz="1600" b="1" dirty="0"/>
              <a:t> </a:t>
            </a:r>
            <a:r>
              <a:rPr lang="uk-UA" sz="1600" b="1" dirty="0"/>
              <a:t>5</a:t>
            </a:r>
            <a:r>
              <a:rPr lang="ru-RU" sz="1600" dirty="0"/>
              <a:t> </a:t>
            </a:r>
            <a:r>
              <a:rPr lang="ru-RU" sz="1600" dirty="0" err="1"/>
              <a:t>швидкісних</a:t>
            </a:r>
            <a:r>
              <a:rPr lang="ru-RU" sz="1600" dirty="0"/>
              <a:t> </a:t>
            </a:r>
            <a:r>
              <a:rPr lang="ru-RU" sz="1600" dirty="0" err="1"/>
              <a:t>режимів</a:t>
            </a:r>
            <a:r>
              <a:rPr lang="ru-RU" sz="1600" dirty="0"/>
              <a:t> </a:t>
            </a:r>
            <a:r>
              <a:rPr lang="ru-RU" sz="1600" dirty="0" err="1"/>
              <a:t>роботи</a:t>
            </a:r>
            <a:endParaRPr lang="ru-RU" sz="1600" dirty="0"/>
          </a:p>
          <a:p>
            <a:pPr fontAlgn="b">
              <a:buFont typeface="Arial" pitchFamily="34" charset="0"/>
              <a:buChar char="•"/>
            </a:pPr>
            <a:r>
              <a:rPr lang="ru-RU" sz="1600" dirty="0"/>
              <a:t> Насадки для </a:t>
            </a:r>
            <a:r>
              <a:rPr lang="ru-RU" sz="1600" dirty="0" err="1"/>
              <a:t>збивання</a:t>
            </a:r>
            <a:endParaRPr lang="ru-RU" sz="1600" dirty="0"/>
          </a:p>
          <a:p>
            <a:pPr fontAlgn="b">
              <a:buFont typeface="Arial" pitchFamily="34" charset="0"/>
              <a:buChar char="•"/>
            </a:pPr>
            <a:r>
              <a:rPr lang="ru-RU" sz="1600" dirty="0"/>
              <a:t> Насадки для </a:t>
            </a:r>
            <a:r>
              <a:rPr lang="ru-RU" sz="1600" dirty="0" err="1"/>
              <a:t>замісу</a:t>
            </a:r>
            <a:endParaRPr lang="ru-RU" sz="1600" dirty="0"/>
          </a:p>
          <a:p>
            <a:pPr fontAlgn="b">
              <a:buFont typeface="Arial" pitchFamily="34" charset="0"/>
              <a:buChar char="•"/>
            </a:pPr>
            <a:r>
              <a:rPr lang="ru-RU" sz="1600" dirty="0"/>
              <a:t> Кнопка </a:t>
            </a:r>
            <a:r>
              <a:rPr lang="ru-RU" sz="1600" dirty="0" err="1"/>
              <a:t>видалення</a:t>
            </a:r>
            <a:r>
              <a:rPr lang="ru-RU" sz="1600" dirty="0"/>
              <a:t> насадок</a:t>
            </a:r>
            <a:endParaRPr lang="en-US" sz="1600" b="1" dirty="0"/>
          </a:p>
          <a:p>
            <a:pPr fontAlgn="b">
              <a:buFont typeface="Arial" pitchFamily="34" charset="0"/>
              <a:buChar char="•"/>
            </a:pPr>
            <a:r>
              <a:rPr lang="ru-RU" sz="1600" dirty="0"/>
              <a:t> </a:t>
            </a:r>
            <a:r>
              <a:rPr lang="ru-RU" sz="1600" dirty="0" err="1"/>
              <a:t>Колір</a:t>
            </a:r>
            <a:r>
              <a:rPr lang="en-US" sz="1600" dirty="0"/>
              <a:t>: </a:t>
            </a:r>
            <a:r>
              <a:rPr lang="uk-UA" sz="1600" dirty="0"/>
              <a:t>нержавіюча сталь</a:t>
            </a:r>
            <a:r>
              <a:rPr lang="en-US" sz="1600" dirty="0"/>
              <a:t>/</a:t>
            </a:r>
            <a:r>
              <a:rPr lang="uk-UA" sz="1600" dirty="0"/>
              <a:t>чорний</a:t>
            </a:r>
            <a:endParaRPr lang="ru-RU" sz="1600" dirty="0"/>
          </a:p>
          <a:p>
            <a:pPr fontAlgn="b"/>
            <a:endParaRPr lang="ru-RU" sz="1600" dirty="0"/>
          </a:p>
          <a:p>
            <a:endParaRPr lang="ru-RU" sz="1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A6418A-4828-41A1-AA37-51632C763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348" y="573947"/>
            <a:ext cx="5210262" cy="521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87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 txBox="1">
            <a:spLocks/>
          </p:cNvSpPr>
          <p:nvPr/>
        </p:nvSpPr>
        <p:spPr>
          <a:xfrm>
            <a:off x="484094" y="249519"/>
            <a:ext cx="9227942" cy="1223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</a:rPr>
              <a:t>RHM190</a:t>
            </a:r>
            <a:r>
              <a:rPr lang="ru-RU" sz="4000" b="1" dirty="0">
                <a:solidFill>
                  <a:srgbClr val="000000"/>
                </a:solidFill>
              </a:rPr>
              <a:t>-</a:t>
            </a:r>
            <a:r>
              <a:rPr lang="en-US" sz="4000" b="1" dirty="0">
                <a:solidFill>
                  <a:srgbClr val="000000"/>
                </a:solidFill>
              </a:rPr>
              <a:t>W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094" y="1471103"/>
            <a:ext cx="57302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endParaRPr lang="ru-RU" sz="1600" b="1" dirty="0"/>
          </a:p>
          <a:p>
            <a:pPr fontAlgn="b">
              <a:buFont typeface="Arial" pitchFamily="34" charset="0"/>
              <a:buChar char="•"/>
            </a:pPr>
            <a:r>
              <a:rPr lang="ru-RU" sz="1600" b="1" dirty="0"/>
              <a:t> </a:t>
            </a:r>
            <a:r>
              <a:rPr lang="ru-RU" sz="1600" b="1" dirty="0" err="1"/>
              <a:t>Потужність</a:t>
            </a:r>
            <a:r>
              <a:rPr lang="ru-RU" sz="1600" b="1" dirty="0"/>
              <a:t> 2</a:t>
            </a:r>
            <a:r>
              <a:rPr lang="en-US" sz="1600" b="1" dirty="0"/>
              <a:t>00</a:t>
            </a:r>
            <a:r>
              <a:rPr lang="ru-RU" sz="1600" b="1" dirty="0"/>
              <a:t> Вт</a:t>
            </a:r>
            <a:endParaRPr lang="en-US" sz="1600" b="1" dirty="0"/>
          </a:p>
          <a:p>
            <a:pPr fontAlgn="b">
              <a:buFont typeface="Arial" pitchFamily="34" charset="0"/>
              <a:buChar char="•"/>
            </a:pPr>
            <a:r>
              <a:rPr lang="en-US" sz="1600" b="1" dirty="0"/>
              <a:t> </a:t>
            </a:r>
            <a:r>
              <a:rPr lang="uk-UA" sz="1600" b="1" dirty="0"/>
              <a:t>5</a:t>
            </a:r>
            <a:r>
              <a:rPr lang="ru-RU" sz="1600" dirty="0"/>
              <a:t> </a:t>
            </a:r>
            <a:r>
              <a:rPr lang="ru-RU" sz="1600" dirty="0" err="1"/>
              <a:t>швидкісних</a:t>
            </a:r>
            <a:r>
              <a:rPr lang="ru-RU" sz="1600" dirty="0"/>
              <a:t> </a:t>
            </a:r>
            <a:r>
              <a:rPr lang="ru-RU" sz="1600" dirty="0" err="1"/>
              <a:t>режимів</a:t>
            </a:r>
            <a:r>
              <a:rPr lang="ru-RU" sz="1600" dirty="0"/>
              <a:t> </a:t>
            </a:r>
            <a:r>
              <a:rPr lang="ru-RU" sz="1600" dirty="0" err="1"/>
              <a:t>роботи</a:t>
            </a:r>
            <a:endParaRPr lang="ru-RU" sz="1600" dirty="0"/>
          </a:p>
          <a:p>
            <a:pPr fontAlgn="b">
              <a:buFont typeface="Arial" pitchFamily="34" charset="0"/>
              <a:buChar char="•"/>
            </a:pPr>
            <a:r>
              <a:rPr lang="ru-RU" sz="1600" dirty="0"/>
              <a:t> Насадки для </a:t>
            </a:r>
            <a:r>
              <a:rPr lang="ru-RU" sz="1600" dirty="0" err="1"/>
              <a:t>збивання</a:t>
            </a:r>
            <a:endParaRPr lang="ru-RU" sz="1600" dirty="0"/>
          </a:p>
          <a:p>
            <a:pPr fontAlgn="b">
              <a:buFont typeface="Arial" pitchFamily="34" charset="0"/>
              <a:buChar char="•"/>
            </a:pPr>
            <a:r>
              <a:rPr lang="ru-RU" sz="1600" dirty="0"/>
              <a:t> Насадки для </a:t>
            </a:r>
            <a:r>
              <a:rPr lang="ru-RU" sz="1600" dirty="0" err="1"/>
              <a:t>замісу</a:t>
            </a:r>
            <a:endParaRPr lang="ru-RU" sz="1600" dirty="0"/>
          </a:p>
          <a:p>
            <a:pPr fontAlgn="b">
              <a:buFont typeface="Arial" pitchFamily="34" charset="0"/>
              <a:buChar char="•"/>
            </a:pPr>
            <a:r>
              <a:rPr lang="ru-RU" sz="1600" dirty="0"/>
              <a:t> Кнопка </a:t>
            </a:r>
            <a:r>
              <a:rPr lang="ru-RU" sz="1600" dirty="0" err="1"/>
              <a:t>видалення</a:t>
            </a:r>
            <a:r>
              <a:rPr lang="ru-RU" sz="1600" dirty="0"/>
              <a:t> насадок</a:t>
            </a:r>
            <a:endParaRPr lang="en-US" sz="1600" b="1" dirty="0"/>
          </a:p>
          <a:p>
            <a:pPr fontAlgn="b">
              <a:buFont typeface="Arial" pitchFamily="34" charset="0"/>
              <a:buChar char="•"/>
            </a:pPr>
            <a:r>
              <a:rPr lang="ru-RU" sz="1600" dirty="0"/>
              <a:t> </a:t>
            </a:r>
            <a:r>
              <a:rPr lang="ru-RU" sz="1600" dirty="0" err="1"/>
              <a:t>Колір</a:t>
            </a:r>
            <a:r>
              <a:rPr lang="en-US" sz="1600" dirty="0"/>
              <a:t>: </a:t>
            </a:r>
            <a:r>
              <a:rPr lang="uk-UA" sz="1600" dirty="0"/>
              <a:t>білий</a:t>
            </a:r>
            <a:endParaRPr lang="ru-RU" sz="1600" dirty="0"/>
          </a:p>
          <a:p>
            <a:pPr fontAlgn="b"/>
            <a:endParaRPr lang="ru-RU" sz="1600" dirty="0"/>
          </a:p>
          <a:p>
            <a:endParaRPr lang="ru-RU" sz="16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C9F792-B04C-49B2-A125-8E89A368D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679" y="396035"/>
            <a:ext cx="5455286" cy="545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2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 txBox="1">
            <a:spLocks/>
          </p:cNvSpPr>
          <p:nvPr/>
        </p:nvSpPr>
        <p:spPr>
          <a:xfrm>
            <a:off x="484094" y="249519"/>
            <a:ext cx="9227942" cy="1223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</a:rPr>
              <a:t>RHM1</a:t>
            </a:r>
            <a:r>
              <a:rPr lang="uk-UA" sz="4000" b="1" dirty="0">
                <a:solidFill>
                  <a:srgbClr val="000000"/>
                </a:solidFill>
              </a:rPr>
              <a:t>5</a:t>
            </a:r>
            <a:r>
              <a:rPr lang="en-US" sz="4000" b="1" dirty="0">
                <a:solidFill>
                  <a:srgbClr val="000000"/>
                </a:solidFill>
              </a:rPr>
              <a:t>0</a:t>
            </a:r>
            <a:r>
              <a:rPr lang="ru-RU" sz="4000" b="1" dirty="0">
                <a:solidFill>
                  <a:srgbClr val="000000"/>
                </a:solidFill>
              </a:rPr>
              <a:t>-</a:t>
            </a:r>
            <a:r>
              <a:rPr lang="en-US" sz="4000" b="1" dirty="0">
                <a:solidFill>
                  <a:srgbClr val="000000"/>
                </a:solidFill>
              </a:rPr>
              <a:t>W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094" y="1471103"/>
            <a:ext cx="57302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endParaRPr lang="ru-RU" sz="1600" b="1" dirty="0"/>
          </a:p>
          <a:p>
            <a:pPr fontAlgn="b">
              <a:buFont typeface="Arial" pitchFamily="34" charset="0"/>
              <a:buChar char="•"/>
            </a:pPr>
            <a:r>
              <a:rPr lang="ru-RU" sz="1600" b="1" dirty="0"/>
              <a:t> </a:t>
            </a:r>
            <a:r>
              <a:rPr lang="ru-RU" sz="1600" b="1" dirty="0" err="1"/>
              <a:t>Потужність</a:t>
            </a:r>
            <a:r>
              <a:rPr lang="ru-RU" sz="1600" b="1" dirty="0"/>
              <a:t> 15</a:t>
            </a:r>
            <a:r>
              <a:rPr lang="en-US" sz="1600" b="1" dirty="0"/>
              <a:t>0</a:t>
            </a:r>
            <a:r>
              <a:rPr lang="ru-RU" sz="1600" b="1" dirty="0"/>
              <a:t> Вт</a:t>
            </a:r>
            <a:endParaRPr lang="en-US" sz="1600" b="1" dirty="0"/>
          </a:p>
          <a:p>
            <a:pPr fontAlgn="b">
              <a:buFont typeface="Arial" pitchFamily="34" charset="0"/>
              <a:buChar char="•"/>
            </a:pPr>
            <a:r>
              <a:rPr lang="en-US" sz="1600" b="1" dirty="0"/>
              <a:t> </a:t>
            </a:r>
            <a:r>
              <a:rPr lang="uk-UA" sz="1600" b="1" dirty="0"/>
              <a:t>7</a:t>
            </a:r>
            <a:r>
              <a:rPr lang="ru-RU" sz="1600" dirty="0"/>
              <a:t> </a:t>
            </a:r>
            <a:r>
              <a:rPr lang="ru-RU" sz="1600" dirty="0" err="1"/>
              <a:t>швидкісних</a:t>
            </a:r>
            <a:r>
              <a:rPr lang="ru-RU" sz="1600" dirty="0"/>
              <a:t> </a:t>
            </a:r>
            <a:r>
              <a:rPr lang="ru-RU" sz="1600" dirty="0" err="1"/>
              <a:t>режимів</a:t>
            </a:r>
            <a:r>
              <a:rPr lang="ru-RU" sz="1600" dirty="0"/>
              <a:t> </a:t>
            </a:r>
            <a:r>
              <a:rPr lang="ru-RU" sz="1600" dirty="0" err="1"/>
              <a:t>роботи</a:t>
            </a:r>
            <a:endParaRPr lang="ru-RU" sz="1600" dirty="0"/>
          </a:p>
          <a:p>
            <a:pPr fontAlgn="b">
              <a:buFont typeface="Arial" pitchFamily="34" charset="0"/>
              <a:buChar char="•"/>
            </a:pPr>
            <a:r>
              <a:rPr lang="ru-RU" sz="1600" dirty="0"/>
              <a:t> Насадки для </a:t>
            </a:r>
            <a:r>
              <a:rPr lang="ru-RU" sz="1600" dirty="0" err="1"/>
              <a:t>збивання</a:t>
            </a:r>
            <a:endParaRPr lang="ru-RU" sz="1600" dirty="0"/>
          </a:p>
          <a:p>
            <a:pPr fontAlgn="b">
              <a:buFont typeface="Arial" pitchFamily="34" charset="0"/>
              <a:buChar char="•"/>
            </a:pPr>
            <a:r>
              <a:rPr lang="ru-RU" sz="1600" dirty="0"/>
              <a:t> Насадки для </a:t>
            </a:r>
            <a:r>
              <a:rPr lang="ru-RU" sz="1600" dirty="0" err="1"/>
              <a:t>замісу</a:t>
            </a:r>
            <a:endParaRPr lang="ru-RU" sz="1600" dirty="0"/>
          </a:p>
          <a:p>
            <a:pPr fontAlgn="b">
              <a:buFont typeface="Arial" pitchFamily="34" charset="0"/>
              <a:buChar char="•"/>
            </a:pPr>
            <a:r>
              <a:rPr lang="ru-RU" sz="1600" dirty="0"/>
              <a:t> Кнопка </a:t>
            </a:r>
            <a:r>
              <a:rPr lang="ru-RU" sz="1600" dirty="0" err="1"/>
              <a:t>видалення</a:t>
            </a:r>
            <a:r>
              <a:rPr lang="ru-RU" sz="1600" dirty="0"/>
              <a:t> насадок</a:t>
            </a:r>
            <a:endParaRPr lang="en-US" sz="1600" b="1" dirty="0"/>
          </a:p>
          <a:p>
            <a:pPr fontAlgn="b">
              <a:buFont typeface="Arial" pitchFamily="34" charset="0"/>
              <a:buChar char="•"/>
            </a:pPr>
            <a:r>
              <a:rPr lang="ru-RU" sz="1600" dirty="0"/>
              <a:t> </a:t>
            </a:r>
            <a:r>
              <a:rPr lang="ru-RU" sz="1600" dirty="0" err="1"/>
              <a:t>Колір</a:t>
            </a:r>
            <a:r>
              <a:rPr lang="en-US" sz="1600" dirty="0"/>
              <a:t>: </a:t>
            </a:r>
            <a:r>
              <a:rPr lang="uk-UA" sz="1600" dirty="0"/>
              <a:t>білий</a:t>
            </a:r>
            <a:endParaRPr lang="ru-RU" sz="1600" dirty="0"/>
          </a:p>
          <a:p>
            <a:pPr fontAlgn="b"/>
            <a:endParaRPr lang="ru-RU" sz="1600" dirty="0"/>
          </a:p>
          <a:p>
            <a:endParaRPr lang="ru-RU" sz="1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0E8A6F-069F-474D-B671-2523958AE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699" y="313421"/>
            <a:ext cx="5386897" cy="5386897"/>
          </a:xfrm>
          <a:prstGeom prst="rect">
            <a:avLst/>
          </a:prstGeom>
        </p:spPr>
      </p:pic>
      <p:pic>
        <p:nvPicPr>
          <p:cNvPr id="1026" name="Picture 2" descr="First Price">
            <a:extLst>
              <a:ext uri="{FF2B5EF4-FFF2-40B4-BE49-F238E27FC236}">
                <a16:creationId xmlns:a16="http://schemas.microsoft.com/office/drawing/2014/main" id="{15B2EC1B-7367-4EA0-AF7A-101D690F0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099" y="90882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212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 txBox="1">
            <a:spLocks/>
          </p:cNvSpPr>
          <p:nvPr/>
        </p:nvSpPr>
        <p:spPr>
          <a:xfrm>
            <a:off x="484094" y="249519"/>
            <a:ext cx="9227942" cy="1223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0000"/>
                </a:solidFill>
              </a:rPr>
              <a:t>BOSSO   </a:t>
            </a:r>
            <a:r>
              <a:rPr lang="en-US" sz="4000" b="1" dirty="0">
                <a:solidFill>
                  <a:srgbClr val="000000"/>
                </a:solidFill>
              </a:rPr>
              <a:t>Hand Held Food Processor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094" y="1471103"/>
            <a:ext cx="9227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endParaRPr lang="ru-RU" sz="1600" b="1" dirty="0"/>
          </a:p>
          <a:p>
            <a:pPr fontAlgn="b"/>
            <a:r>
              <a:rPr lang="en-US" sz="1600" dirty="0"/>
              <a:t>                                                             </a:t>
            </a:r>
            <a:r>
              <a:rPr lang="en-US" sz="4000" dirty="0" err="1"/>
              <a:t>PROChef</a:t>
            </a:r>
            <a:r>
              <a:rPr lang="en-US" sz="4000" dirty="0"/>
              <a:t> 1000-BL</a:t>
            </a:r>
            <a:endParaRPr lang="ru-RU" sz="4000" dirty="0"/>
          </a:p>
          <a:p>
            <a:endParaRPr lang="ru-RU" sz="16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8F5536-39CC-40DC-B668-5719CA61E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113" y="2321007"/>
            <a:ext cx="4010637" cy="40106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21A625-E658-4F4F-97B3-D1497A36D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111" y="1289224"/>
            <a:ext cx="4279551" cy="427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61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 txBox="1">
            <a:spLocks/>
          </p:cNvSpPr>
          <p:nvPr/>
        </p:nvSpPr>
        <p:spPr>
          <a:xfrm>
            <a:off x="484094" y="249519"/>
            <a:ext cx="9227942" cy="1223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</a:rPr>
              <a:t>BOSSO    </a:t>
            </a:r>
            <a:r>
              <a:rPr lang="en-US" sz="4000" b="1" dirty="0" err="1">
                <a:solidFill>
                  <a:srgbClr val="000000"/>
                </a:solidFill>
              </a:rPr>
              <a:t>PROChef</a:t>
            </a:r>
            <a:r>
              <a:rPr lang="en-US" sz="4000" b="1" dirty="0">
                <a:solidFill>
                  <a:srgbClr val="000000"/>
                </a:solidFill>
              </a:rPr>
              <a:t> 1000-BL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8481" y="1402080"/>
            <a:ext cx="573023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endParaRPr lang="ru-RU" sz="1600" b="1" dirty="0"/>
          </a:p>
          <a:p>
            <a:pPr fontAlgn="b">
              <a:buFont typeface="Arial" pitchFamily="34" charset="0"/>
              <a:buChar char="•"/>
            </a:pPr>
            <a:r>
              <a:rPr lang="ru-RU" sz="1600" b="1" dirty="0"/>
              <a:t> </a:t>
            </a:r>
            <a:r>
              <a:rPr lang="ru-RU" sz="1600" b="1" dirty="0" err="1"/>
              <a:t>Потужність</a:t>
            </a:r>
            <a:r>
              <a:rPr lang="ru-RU" sz="1600" b="1" dirty="0"/>
              <a:t> </a:t>
            </a:r>
            <a:r>
              <a:rPr lang="en-US" sz="1600" b="1" dirty="0"/>
              <a:t>1000</a:t>
            </a:r>
            <a:r>
              <a:rPr lang="ru-RU" sz="1600" b="1" dirty="0"/>
              <a:t> Вт</a:t>
            </a:r>
            <a:endParaRPr lang="en-US" sz="1600" b="1" dirty="0"/>
          </a:p>
          <a:p>
            <a:pPr fontAlgn="b">
              <a:buFont typeface="Arial" pitchFamily="34" charset="0"/>
              <a:buChar char="•"/>
            </a:pPr>
            <a:r>
              <a:rPr lang="en-US" sz="1600" b="1" dirty="0"/>
              <a:t> </a:t>
            </a:r>
            <a:r>
              <a:rPr lang="uk-UA" sz="1600" b="1" dirty="0"/>
              <a:t>Кнопка плавного керування швидкістю</a:t>
            </a:r>
            <a:endParaRPr lang="ru-RU" sz="1600" dirty="0"/>
          </a:p>
          <a:p>
            <a:pPr fontAlgn="b">
              <a:buFont typeface="Arial" pitchFamily="34" charset="0"/>
              <a:buChar char="•"/>
            </a:pPr>
            <a:r>
              <a:rPr lang="ru-RU" sz="1600" b="1" dirty="0"/>
              <a:t> Циферблат для показу </a:t>
            </a:r>
            <a:r>
              <a:rPr lang="ru-RU" sz="1600" b="1" dirty="0" err="1"/>
              <a:t>швидкості</a:t>
            </a:r>
            <a:endParaRPr lang="ru-RU" sz="1600" b="1" dirty="0"/>
          </a:p>
          <a:p>
            <a:pPr fontAlgn="b">
              <a:buFont typeface="Arial" pitchFamily="34" charset="0"/>
              <a:buChar char="•"/>
            </a:pPr>
            <a:r>
              <a:rPr lang="ru-RU" sz="1600" dirty="0"/>
              <a:t> </a:t>
            </a:r>
            <a:r>
              <a:rPr lang="ru-RU" sz="1600" b="1" dirty="0"/>
              <a:t>5 </a:t>
            </a:r>
            <a:r>
              <a:rPr lang="ru-RU" sz="1600" b="1" dirty="0" err="1"/>
              <a:t>багатофункціональних</a:t>
            </a:r>
            <a:r>
              <a:rPr lang="ru-RU" sz="1600" b="1" dirty="0"/>
              <a:t> лез з </a:t>
            </a:r>
            <a:r>
              <a:rPr lang="ru-RU" sz="1600" b="1" dirty="0" err="1"/>
              <a:t>високоякісної</a:t>
            </a:r>
            <a:r>
              <a:rPr lang="ru-RU" sz="1600" b="1" dirty="0"/>
              <a:t> </a:t>
            </a:r>
            <a:r>
              <a:rPr lang="ru-RU" sz="1600" b="1" dirty="0" err="1"/>
              <a:t>нержавіючої</a:t>
            </a:r>
            <a:r>
              <a:rPr lang="ru-RU" sz="1600" b="1" dirty="0"/>
              <a:t> </a:t>
            </a:r>
            <a:r>
              <a:rPr lang="ru-RU" sz="1600" b="1" dirty="0" err="1"/>
              <a:t>сталі</a:t>
            </a:r>
            <a:r>
              <a:rPr lang="ru-RU" sz="1600" b="1" dirty="0"/>
              <a:t> </a:t>
            </a:r>
            <a:r>
              <a:rPr lang="en-US" sz="1600" b="1" dirty="0"/>
              <a:t>SS304 </a:t>
            </a:r>
            <a:r>
              <a:rPr lang="uk-UA" sz="1600" b="1" dirty="0"/>
              <a:t>з титановим покриттям</a:t>
            </a:r>
            <a:r>
              <a:rPr lang="en-US" sz="1600" b="1" dirty="0"/>
              <a:t>: </a:t>
            </a:r>
            <a:r>
              <a:rPr lang="uk-UA" sz="1600" b="1" dirty="0"/>
              <a:t>лезо-м</a:t>
            </a:r>
            <a:r>
              <a:rPr lang="en-US" sz="1600" b="1" dirty="0"/>
              <a:t>’</a:t>
            </a:r>
            <a:r>
              <a:rPr lang="uk-UA" sz="1600" b="1" dirty="0" err="1"/>
              <a:t>ясорубка</a:t>
            </a:r>
            <a:r>
              <a:rPr lang="uk-UA" sz="1600" b="1" dirty="0"/>
              <a:t>, спінювач молока, лезо-вінчик, багатофункціональне лезо, лезо для збивання</a:t>
            </a:r>
          </a:p>
          <a:p>
            <a:pPr fontAlgn="b">
              <a:buFont typeface="Arial" pitchFamily="34" charset="0"/>
              <a:buChar char="•"/>
            </a:pPr>
            <a:r>
              <a:rPr lang="uk-UA" sz="1600" b="1" dirty="0"/>
              <a:t> Стакан 600 мл</a:t>
            </a:r>
            <a:endParaRPr lang="en-US" sz="1600" b="1" dirty="0"/>
          </a:p>
          <a:p>
            <a:pPr fontAlgn="b">
              <a:buFont typeface="Arial" pitchFamily="34" charset="0"/>
              <a:buChar char="•"/>
            </a:pPr>
            <a:r>
              <a:rPr lang="uk-UA" sz="1600" b="1" dirty="0"/>
              <a:t> Корпус та нога з </a:t>
            </a:r>
            <a:r>
              <a:rPr lang="ru-RU" sz="1600" b="1" dirty="0" err="1"/>
              <a:t>високоякісної</a:t>
            </a:r>
            <a:r>
              <a:rPr lang="ru-RU" sz="1600" b="1" dirty="0"/>
              <a:t> </a:t>
            </a:r>
            <a:r>
              <a:rPr lang="ru-RU" sz="1600" b="1" dirty="0" err="1"/>
              <a:t>нержавіючої</a:t>
            </a:r>
            <a:r>
              <a:rPr lang="ru-RU" sz="1600" b="1" dirty="0"/>
              <a:t> </a:t>
            </a:r>
            <a:r>
              <a:rPr lang="ru-RU" sz="1600" b="1" dirty="0" err="1"/>
              <a:t>сталі</a:t>
            </a:r>
            <a:endParaRPr lang="ru-RU" sz="1600" b="1" dirty="0"/>
          </a:p>
          <a:p>
            <a:pPr fontAlgn="b">
              <a:buFont typeface="Arial" pitchFamily="34" charset="0"/>
              <a:buChar char="•"/>
            </a:pPr>
            <a:r>
              <a:rPr lang="ru-RU" sz="1600" b="1" dirty="0"/>
              <a:t> </a:t>
            </a:r>
            <a:r>
              <a:rPr lang="ru-RU" sz="1600" b="1" dirty="0" err="1"/>
              <a:t>Виткий</a:t>
            </a:r>
            <a:r>
              <a:rPr lang="ru-RU" sz="1600" b="1" dirty="0"/>
              <a:t> шнур 4 м</a:t>
            </a:r>
          </a:p>
          <a:p>
            <a:pPr fontAlgn="b">
              <a:buFont typeface="Arial" pitchFamily="34" charset="0"/>
              <a:buChar char="•"/>
            </a:pPr>
            <a:r>
              <a:rPr lang="ru-RU" sz="1600" b="1" dirty="0"/>
              <a:t> </a:t>
            </a:r>
            <a:r>
              <a:rPr lang="ru-RU" sz="1600" b="1" dirty="0" err="1"/>
              <a:t>Захист</a:t>
            </a:r>
            <a:r>
              <a:rPr lang="ru-RU" sz="1600" b="1" dirty="0"/>
              <a:t> </a:t>
            </a:r>
            <a:r>
              <a:rPr lang="ru-RU" sz="1600" b="1" dirty="0" err="1"/>
              <a:t>від</a:t>
            </a:r>
            <a:r>
              <a:rPr lang="ru-RU" sz="1600" b="1" dirty="0"/>
              <a:t> </a:t>
            </a:r>
            <a:r>
              <a:rPr lang="ru-RU" sz="1600" b="1" dirty="0" err="1"/>
              <a:t>подряпин</a:t>
            </a:r>
            <a:r>
              <a:rPr lang="ru-RU" sz="1600" b="1" dirty="0"/>
              <a:t> </a:t>
            </a:r>
            <a:r>
              <a:rPr lang="en-US" sz="1600" b="1" dirty="0"/>
              <a:t>Blade Guard </a:t>
            </a:r>
            <a:r>
              <a:rPr lang="uk-UA" sz="1600" b="1" dirty="0"/>
              <a:t>запобігає пошкодженню каструль і сковорідок</a:t>
            </a:r>
            <a:endParaRPr lang="ru-RU" sz="1600" b="1" dirty="0"/>
          </a:p>
          <a:p>
            <a:pPr fontAlgn="b">
              <a:buFont typeface="Arial" pitchFamily="34" charset="0"/>
              <a:buChar char="•"/>
            </a:pPr>
            <a:r>
              <a:rPr lang="ru-RU" sz="1600" b="1" dirty="0"/>
              <a:t> </a:t>
            </a:r>
            <a:r>
              <a:rPr lang="ru-RU" sz="1600" b="1" dirty="0" err="1"/>
              <a:t>Низький</a:t>
            </a:r>
            <a:r>
              <a:rPr lang="ru-RU" sz="1600" b="1" dirty="0"/>
              <a:t> </a:t>
            </a:r>
            <a:r>
              <a:rPr lang="ru-RU" sz="1600" b="1" dirty="0" err="1"/>
              <a:t>рівень</a:t>
            </a:r>
            <a:r>
              <a:rPr lang="ru-RU" sz="1600" b="1" dirty="0"/>
              <a:t> шуму</a:t>
            </a:r>
            <a:endParaRPr lang="en-US" sz="1600" b="1" dirty="0"/>
          </a:p>
          <a:p>
            <a:pPr fontAlgn="b">
              <a:buFont typeface="Arial" pitchFamily="34" charset="0"/>
              <a:buChar char="•"/>
            </a:pPr>
            <a:r>
              <a:rPr lang="ru-RU" sz="1600" b="1" dirty="0"/>
              <a:t> Легко </a:t>
            </a:r>
            <a:r>
              <a:rPr lang="ru-RU" sz="1600" b="1" dirty="0" err="1"/>
              <a:t>мити</a:t>
            </a:r>
            <a:endParaRPr lang="ru-RU" sz="1600" b="1" dirty="0"/>
          </a:p>
          <a:p>
            <a:pPr fontAlgn="b">
              <a:buFont typeface="Arial" pitchFamily="34" charset="0"/>
              <a:buChar char="•"/>
            </a:pPr>
            <a:r>
              <a:rPr lang="ru-RU" sz="1600" b="1" dirty="0"/>
              <a:t> Коробка для ручного блендера та лез для </a:t>
            </a:r>
            <a:r>
              <a:rPr lang="ru-RU" sz="1600" b="1" dirty="0" err="1"/>
              <a:t>зручного</a:t>
            </a:r>
            <a:r>
              <a:rPr lang="ru-RU" sz="1600" b="1" dirty="0"/>
              <a:t> </a:t>
            </a:r>
            <a:r>
              <a:rPr lang="ru-RU" sz="1600" b="1" dirty="0" err="1"/>
              <a:t>зберігання</a:t>
            </a:r>
            <a:r>
              <a:rPr lang="ru-RU" sz="1600" b="1" dirty="0"/>
              <a:t> </a:t>
            </a:r>
          </a:p>
          <a:p>
            <a:pPr fontAlgn="b">
              <a:buFont typeface="Arial" pitchFamily="34" charset="0"/>
              <a:buChar char="•"/>
            </a:pPr>
            <a:r>
              <a:rPr lang="ru-RU" sz="1600" b="1" dirty="0"/>
              <a:t> Книга </a:t>
            </a:r>
            <a:r>
              <a:rPr lang="ru-RU" sz="1600" b="1" dirty="0" err="1"/>
              <a:t>рецептів</a:t>
            </a:r>
            <a:r>
              <a:rPr lang="ru-RU" sz="1600" b="1" dirty="0"/>
              <a:t> у </a:t>
            </a:r>
            <a:r>
              <a:rPr lang="ru-RU" sz="1600" b="1" dirty="0" err="1"/>
              <a:t>комплекті</a:t>
            </a:r>
            <a:endParaRPr lang="ru-RU" sz="1600" b="1" dirty="0"/>
          </a:p>
          <a:p>
            <a:pPr fontAlgn="b">
              <a:buFont typeface="Arial" pitchFamily="34" charset="0"/>
              <a:buChar char="•"/>
            </a:pPr>
            <a:endParaRPr lang="ru-RU" sz="1600" b="1" dirty="0"/>
          </a:p>
          <a:p>
            <a:pPr fontAlgn="b"/>
            <a:endParaRPr lang="ru-RU" sz="1600" dirty="0"/>
          </a:p>
          <a:p>
            <a:endParaRPr lang="ru-RU" sz="1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9AE7D2-D031-49D1-B7F3-D75CA556D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107" y="595619"/>
            <a:ext cx="5176008" cy="51760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8F21AA-7184-431D-AE09-7396ACC67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83984"/>
            <a:ext cx="983025" cy="9830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435B93F-8108-4E7D-B6BA-0D57652B8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736" y="1222057"/>
            <a:ext cx="1157309" cy="11573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058F6DE-28E6-486D-8C20-B793DDCD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1111" y="3354640"/>
            <a:ext cx="2455972" cy="160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44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0" y="4406900"/>
            <a:ext cx="3551554" cy="0"/>
          </a:xfrm>
          <a:custGeom>
            <a:avLst/>
            <a:gdLst/>
            <a:ahLst/>
            <a:cxnLst/>
            <a:rect l="l" t="t" r="r" b="b"/>
            <a:pathLst>
              <a:path w="3551554">
                <a:moveTo>
                  <a:pt x="0" y="0"/>
                </a:moveTo>
                <a:lnTo>
                  <a:pt x="3551554" y="0"/>
                </a:lnTo>
              </a:path>
            </a:pathLst>
          </a:custGeom>
          <a:ln w="139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00" y="5046979"/>
            <a:ext cx="3551554" cy="0"/>
          </a:xfrm>
          <a:custGeom>
            <a:avLst/>
            <a:gdLst/>
            <a:ahLst/>
            <a:cxnLst/>
            <a:rect l="l" t="t" r="r" b="b"/>
            <a:pathLst>
              <a:path w="3551554">
                <a:moveTo>
                  <a:pt x="0" y="0"/>
                </a:moveTo>
                <a:lnTo>
                  <a:pt x="3551554" y="0"/>
                </a:lnTo>
              </a:path>
            </a:pathLst>
          </a:custGeom>
          <a:ln w="393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86000" y="4406900"/>
            <a:ext cx="0" cy="640080"/>
          </a:xfrm>
          <a:custGeom>
            <a:avLst/>
            <a:gdLst/>
            <a:ahLst/>
            <a:cxnLst/>
            <a:rect l="l" t="t" r="r" b="b"/>
            <a:pathLst>
              <a:path h="640079">
                <a:moveTo>
                  <a:pt x="0" y="0"/>
                </a:moveTo>
                <a:lnTo>
                  <a:pt x="0" y="640080"/>
                </a:lnTo>
              </a:path>
            </a:pathLst>
          </a:custGeom>
          <a:ln w="139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37554" y="4406900"/>
            <a:ext cx="0" cy="640080"/>
          </a:xfrm>
          <a:custGeom>
            <a:avLst/>
            <a:gdLst/>
            <a:ahLst/>
            <a:cxnLst/>
            <a:rect l="l" t="t" r="r" b="b"/>
            <a:pathLst>
              <a:path h="640079">
                <a:moveTo>
                  <a:pt x="0" y="0"/>
                </a:moveTo>
                <a:lnTo>
                  <a:pt x="0" y="640080"/>
                </a:lnTo>
              </a:path>
            </a:pathLst>
          </a:custGeom>
          <a:ln w="139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90370" y="4406899"/>
            <a:ext cx="3538854" cy="614680"/>
          </a:xfrm>
          <a:prstGeom prst="rect">
            <a:avLst/>
          </a:prstGeom>
          <a:solidFill>
            <a:srgbClr val="5F93E6"/>
          </a:solidFill>
        </p:spPr>
        <p:txBody>
          <a:bodyPr vert="horz" wrap="square" lIns="0" tIns="0" rIns="0" bIns="0" rtlCol="0">
            <a:spAutoFit/>
          </a:bodyPr>
          <a:lstStyle/>
          <a:p>
            <a:pPr marL="83820" marR="454025">
              <a:lnSpc>
                <a:spcPct val="100000"/>
              </a:lnSpc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ou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 button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 th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eed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wi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054215" y="4540884"/>
            <a:ext cx="2609850" cy="0"/>
          </a:xfrm>
          <a:custGeom>
            <a:avLst/>
            <a:gdLst/>
            <a:ahLst/>
            <a:cxnLst/>
            <a:rect l="l" t="t" r="r" b="b"/>
            <a:pathLst>
              <a:path w="2609850">
                <a:moveTo>
                  <a:pt x="0" y="0"/>
                </a:moveTo>
                <a:lnTo>
                  <a:pt x="2609850" y="0"/>
                </a:lnTo>
              </a:path>
            </a:pathLst>
          </a:custGeom>
          <a:ln w="139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54215" y="4912995"/>
            <a:ext cx="2609850" cy="0"/>
          </a:xfrm>
          <a:custGeom>
            <a:avLst/>
            <a:gdLst/>
            <a:ahLst/>
            <a:cxnLst/>
            <a:rect l="l" t="t" r="r" b="b"/>
            <a:pathLst>
              <a:path w="2609850">
                <a:moveTo>
                  <a:pt x="0" y="0"/>
                </a:moveTo>
                <a:lnTo>
                  <a:pt x="2609850" y="0"/>
                </a:lnTo>
              </a:path>
            </a:pathLst>
          </a:custGeom>
          <a:ln w="393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54215" y="4540884"/>
            <a:ext cx="0" cy="372110"/>
          </a:xfrm>
          <a:custGeom>
            <a:avLst/>
            <a:gdLst/>
            <a:ahLst/>
            <a:cxnLst/>
            <a:rect l="l" t="t" r="r" b="b"/>
            <a:pathLst>
              <a:path h="372110">
                <a:moveTo>
                  <a:pt x="0" y="0"/>
                </a:moveTo>
                <a:lnTo>
                  <a:pt x="0" y="372110"/>
                </a:lnTo>
              </a:path>
            </a:pathLst>
          </a:custGeom>
          <a:ln w="139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664065" y="4540884"/>
            <a:ext cx="0" cy="372110"/>
          </a:xfrm>
          <a:custGeom>
            <a:avLst/>
            <a:gdLst/>
            <a:ahLst/>
            <a:cxnLst/>
            <a:rect l="l" t="t" r="r" b="b"/>
            <a:pathLst>
              <a:path h="372110">
                <a:moveTo>
                  <a:pt x="0" y="0"/>
                </a:moveTo>
                <a:lnTo>
                  <a:pt x="0" y="372110"/>
                </a:lnTo>
              </a:path>
            </a:pathLst>
          </a:custGeom>
          <a:ln w="139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904480" y="4848541"/>
            <a:ext cx="2597150" cy="346075"/>
          </a:xfrm>
          <a:prstGeom prst="rect">
            <a:avLst/>
          </a:prstGeom>
          <a:solidFill>
            <a:srgbClr val="5F93E6"/>
          </a:solidFill>
        </p:spPr>
        <p:txBody>
          <a:bodyPr vert="horz" wrap="square" lIns="0" tIns="0" rIns="0" bIns="0" rtlCol="0">
            <a:spAutoFit/>
          </a:bodyPr>
          <a:lstStyle/>
          <a:p>
            <a:pPr marL="83820">
              <a:lnSpc>
                <a:spcPct val="100000"/>
              </a:lnSpc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Onl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eed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75714" y="603448"/>
            <a:ext cx="2749296" cy="3236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58109" y="1016067"/>
            <a:ext cx="2071115" cy="29778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22972" y="991618"/>
            <a:ext cx="6686782" cy="36838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DA8ED30-3975-4084-8064-BB8D5F0FD4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59253"/>
            <a:ext cx="12192000" cy="4953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0" y="4406900"/>
            <a:ext cx="3551554" cy="0"/>
          </a:xfrm>
          <a:custGeom>
            <a:avLst/>
            <a:gdLst/>
            <a:ahLst/>
            <a:cxnLst/>
            <a:rect l="l" t="t" r="r" b="b"/>
            <a:pathLst>
              <a:path w="3551554">
                <a:moveTo>
                  <a:pt x="0" y="0"/>
                </a:moveTo>
                <a:lnTo>
                  <a:pt x="3551554" y="0"/>
                </a:lnTo>
              </a:path>
            </a:pathLst>
          </a:custGeom>
          <a:ln w="139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00" y="5046979"/>
            <a:ext cx="3551554" cy="0"/>
          </a:xfrm>
          <a:custGeom>
            <a:avLst/>
            <a:gdLst/>
            <a:ahLst/>
            <a:cxnLst/>
            <a:rect l="l" t="t" r="r" b="b"/>
            <a:pathLst>
              <a:path w="3551554">
                <a:moveTo>
                  <a:pt x="0" y="0"/>
                </a:moveTo>
                <a:lnTo>
                  <a:pt x="3551554" y="0"/>
                </a:lnTo>
              </a:path>
            </a:pathLst>
          </a:custGeom>
          <a:ln w="393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86000" y="4406900"/>
            <a:ext cx="0" cy="640080"/>
          </a:xfrm>
          <a:custGeom>
            <a:avLst/>
            <a:gdLst/>
            <a:ahLst/>
            <a:cxnLst/>
            <a:rect l="l" t="t" r="r" b="b"/>
            <a:pathLst>
              <a:path h="640079">
                <a:moveTo>
                  <a:pt x="0" y="0"/>
                </a:moveTo>
                <a:lnTo>
                  <a:pt x="0" y="640080"/>
                </a:lnTo>
              </a:path>
            </a:pathLst>
          </a:custGeom>
          <a:ln w="139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37554" y="4406900"/>
            <a:ext cx="0" cy="640080"/>
          </a:xfrm>
          <a:custGeom>
            <a:avLst/>
            <a:gdLst/>
            <a:ahLst/>
            <a:cxnLst/>
            <a:rect l="l" t="t" r="r" b="b"/>
            <a:pathLst>
              <a:path h="640079">
                <a:moveTo>
                  <a:pt x="0" y="0"/>
                </a:moveTo>
                <a:lnTo>
                  <a:pt x="0" y="640080"/>
                </a:lnTo>
              </a:path>
            </a:pathLst>
          </a:custGeom>
          <a:ln w="139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54215" y="4540884"/>
            <a:ext cx="2609850" cy="0"/>
          </a:xfrm>
          <a:custGeom>
            <a:avLst/>
            <a:gdLst/>
            <a:ahLst/>
            <a:cxnLst/>
            <a:rect l="l" t="t" r="r" b="b"/>
            <a:pathLst>
              <a:path w="2609850">
                <a:moveTo>
                  <a:pt x="0" y="0"/>
                </a:moveTo>
                <a:lnTo>
                  <a:pt x="2609850" y="0"/>
                </a:lnTo>
              </a:path>
            </a:pathLst>
          </a:custGeom>
          <a:ln w="139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54215" y="4912995"/>
            <a:ext cx="2609850" cy="0"/>
          </a:xfrm>
          <a:custGeom>
            <a:avLst/>
            <a:gdLst/>
            <a:ahLst/>
            <a:cxnLst/>
            <a:rect l="l" t="t" r="r" b="b"/>
            <a:pathLst>
              <a:path w="2609850">
                <a:moveTo>
                  <a:pt x="0" y="0"/>
                </a:moveTo>
                <a:lnTo>
                  <a:pt x="2609850" y="0"/>
                </a:lnTo>
              </a:path>
            </a:pathLst>
          </a:custGeom>
          <a:ln w="393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54215" y="4540884"/>
            <a:ext cx="0" cy="372110"/>
          </a:xfrm>
          <a:custGeom>
            <a:avLst/>
            <a:gdLst/>
            <a:ahLst/>
            <a:cxnLst/>
            <a:rect l="l" t="t" r="r" b="b"/>
            <a:pathLst>
              <a:path h="372110">
                <a:moveTo>
                  <a:pt x="0" y="0"/>
                </a:moveTo>
                <a:lnTo>
                  <a:pt x="0" y="372110"/>
                </a:lnTo>
              </a:path>
            </a:pathLst>
          </a:custGeom>
          <a:ln w="139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664065" y="4540884"/>
            <a:ext cx="0" cy="372110"/>
          </a:xfrm>
          <a:custGeom>
            <a:avLst/>
            <a:gdLst/>
            <a:ahLst/>
            <a:cxnLst/>
            <a:rect l="l" t="t" r="r" b="b"/>
            <a:pathLst>
              <a:path h="372110">
                <a:moveTo>
                  <a:pt x="0" y="0"/>
                </a:moveTo>
                <a:lnTo>
                  <a:pt x="0" y="372110"/>
                </a:lnTo>
              </a:path>
            </a:pathLst>
          </a:custGeom>
          <a:ln w="139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B154CE3-CEA8-41C8-9245-75BADBA25394}"/>
              </a:ext>
            </a:extLst>
          </p:cNvPr>
          <p:cNvSpPr/>
          <p:nvPr/>
        </p:nvSpPr>
        <p:spPr>
          <a:xfrm>
            <a:off x="1676400" y="157446"/>
            <a:ext cx="8839200" cy="59181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blender sells well in Europe other brads from 79 to 199€.</a:t>
            </a:r>
            <a:endParaRPr lang="uk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A1933D-A849-403F-80E0-EEA95C20E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20" y="1121372"/>
            <a:ext cx="4570031" cy="27609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1528D42-47BB-46EE-B8B2-80F070E1E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269" y="3408809"/>
            <a:ext cx="5512132" cy="291766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54E0973-33C6-426A-8F8E-D6DD8AA945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785" y="1424302"/>
            <a:ext cx="4570028" cy="293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138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315</Words>
  <Application>Microsoft Office PowerPoint</Application>
  <PresentationFormat>Широкоэкранный</PresentationFormat>
  <Paragraphs>65</Paragraphs>
  <Slides>10</Slides>
  <Notes>2</Notes>
  <HiddenSlides>6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Montserrat</vt:lpstr>
      <vt:lpstr>Montserrat Bold</vt:lpstr>
      <vt:lpstr>Тема Office</vt:lpstr>
      <vt:lpstr>МІКСЕРИ РУЧНІ  БЛЕНДЕР BOSSO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</dc:creator>
  <cp:lastModifiedBy>Вячеслав Лобченко</cp:lastModifiedBy>
  <cp:revision>65</cp:revision>
  <dcterms:created xsi:type="dcterms:W3CDTF">2019-02-20T15:38:26Z</dcterms:created>
  <dcterms:modified xsi:type="dcterms:W3CDTF">2024-03-28T09:00:35Z</dcterms:modified>
</cp:coreProperties>
</file>