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67" r:id="rId2"/>
    <p:sldId id="304" r:id="rId3"/>
    <p:sldId id="297" r:id="rId4"/>
    <p:sldId id="306" r:id="rId5"/>
    <p:sldId id="305" r:id="rId6"/>
    <p:sldId id="307" r:id="rId7"/>
    <p:sldId id="298" r:id="rId8"/>
    <p:sldId id="309" r:id="rId9"/>
    <p:sldId id="308" r:id="rId10"/>
    <p:sldId id="310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8" autoAdjust="0"/>
    <p:restoredTop sz="86420" autoAdjust="0"/>
  </p:normalViewPr>
  <p:slideViewPr>
    <p:cSldViewPr snapToGrid="0">
      <p:cViewPr varScale="1">
        <p:scale>
          <a:sx n="79" d="100"/>
          <a:sy n="79" d="100"/>
        </p:scale>
        <p:origin x="-84" y="-7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64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=""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=""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=""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=""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=""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=""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=""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=""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=""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=""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=""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519" y="2348193"/>
            <a:ext cx="9227942" cy="3200924"/>
          </a:xfrm>
        </p:spPr>
        <p:txBody>
          <a:bodyPr>
            <a:normAutofit/>
          </a:bodyPr>
          <a:lstStyle/>
          <a:p>
            <a:r>
              <a:rPr lang="ru-RU" dirty="0"/>
              <a:t>МУЛЬТИВАРКИ</a:t>
            </a:r>
            <a:br>
              <a:rPr lang="ru-RU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uk-UA" dirty="0"/>
              <a:t/>
            </a:r>
            <a:br>
              <a:rPr lang="uk-UA" dirty="0"/>
            </a:br>
            <a:endParaRPr lang="en-US" sz="4000" dirty="0"/>
          </a:p>
        </p:txBody>
      </p:sp>
      <p:pic>
        <p:nvPicPr>
          <p:cNvPr id="3" name="Picture 2" descr="C:\Users\o.kudriavtseva\Desktop\Rotex\Пиар\Награды\Вибір споживача 2019 ТМ.png">
            <a:extLst>
              <a:ext uri="{FF2B5EF4-FFF2-40B4-BE49-F238E27FC236}">
                <a16:creationId xmlns="" xmlns:a16="http://schemas.microsoft.com/office/drawing/2014/main" id="{80F78A1D-6045-454D-8F3E-C01864EA2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1547" y="643202"/>
            <a:ext cx="2073420" cy="2074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5312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Текст 3">
            <a:extLst>
              <a:ext uri="{FF2B5EF4-FFF2-40B4-BE49-F238E27FC236}">
                <a16:creationId xmlns=""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337929" y="846828"/>
            <a:ext cx="6598569" cy="4992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dirty="0" smtClean="0"/>
              <a:t>Пакет </a:t>
            </a:r>
            <a:r>
              <a:rPr lang="ru-RU" sz="1600" dirty="0" err="1" smtClean="0"/>
              <a:t>поліетиленовий</a:t>
            </a:r>
            <a:r>
              <a:rPr lang="ru-RU" sz="1600" dirty="0" smtClean="0"/>
              <a:t>, </a:t>
            </a:r>
            <a:endParaRPr lang="ru-RU" sz="1600" dirty="0" smtClean="0"/>
          </a:p>
          <a:p>
            <a:r>
              <a:rPr lang="ru-RU" sz="1600" dirty="0" err="1" smtClean="0"/>
              <a:t>Маса</a:t>
            </a:r>
            <a:r>
              <a:rPr lang="ru-RU" sz="1600" dirty="0" smtClean="0"/>
              <a:t> </a:t>
            </a:r>
            <a:r>
              <a:rPr lang="ru-RU" sz="1600" dirty="0" smtClean="0"/>
              <a:t>нетто 200 г. </a:t>
            </a:r>
            <a:endParaRPr lang="ru-RU" sz="1600" dirty="0" smtClean="0"/>
          </a:p>
          <a:p>
            <a:r>
              <a:rPr lang="ru-RU" sz="1600" dirty="0" err="1" smtClean="0"/>
              <a:t>Застосування</a:t>
            </a:r>
            <a:r>
              <a:rPr lang="ru-RU" sz="1600" dirty="0" smtClean="0"/>
              <a:t>: </a:t>
            </a:r>
            <a:r>
              <a:rPr lang="ru-RU" sz="1600" dirty="0" err="1" smtClean="0"/>
              <a:t>використовується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ароматизації</a:t>
            </a:r>
            <a:r>
              <a:rPr lang="ru-RU" sz="1600" dirty="0" smtClean="0"/>
              <a:t> продукта,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готується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деревному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вугіллі</a:t>
            </a:r>
            <a:r>
              <a:rPr lang="ru-RU" sz="1600" dirty="0" smtClean="0"/>
              <a:t>, </a:t>
            </a:r>
            <a:r>
              <a:rPr lang="ru-RU" sz="1600" dirty="0" err="1" smtClean="0"/>
              <a:t>деревновугільному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брикеті</a:t>
            </a:r>
            <a:r>
              <a:rPr lang="ru-RU" sz="1600" dirty="0" smtClean="0"/>
              <a:t>, дровах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smtClean="0"/>
              <a:t>в </a:t>
            </a:r>
            <a:r>
              <a:rPr lang="ru-RU" sz="1600" dirty="0" err="1" smtClean="0"/>
              <a:t>нагрівальному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елементі</a:t>
            </a:r>
            <a:r>
              <a:rPr lang="ru-RU" sz="1600" dirty="0" smtClean="0"/>
              <a:t> </a:t>
            </a:r>
            <a:r>
              <a:rPr lang="ru-RU" sz="1600" dirty="0" err="1" smtClean="0"/>
              <a:t>мультиварки</a:t>
            </a:r>
            <a:r>
              <a:rPr lang="ru-RU" sz="1600" dirty="0" smtClean="0"/>
              <a:t> </a:t>
            </a:r>
            <a:r>
              <a:rPr lang="en-US" sz="1600" dirty="0" smtClean="0"/>
              <a:t>RMC535-W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r>
              <a:rPr lang="ru-RU" sz="1600" dirty="0" smtClean="0"/>
              <a:t> </a:t>
            </a:r>
            <a:r>
              <a:rPr lang="ru-RU" sz="1600" dirty="0" smtClean="0"/>
              <a:t>За 10-15 </a:t>
            </a:r>
            <a:r>
              <a:rPr lang="ru-RU" sz="1600" dirty="0" err="1" smtClean="0"/>
              <a:t>хвилин</a:t>
            </a:r>
            <a:r>
              <a:rPr lang="ru-RU" sz="1600" dirty="0" smtClean="0"/>
              <a:t> до </a:t>
            </a:r>
            <a:r>
              <a:rPr lang="ru-RU" sz="1600" dirty="0" err="1" smtClean="0"/>
              <a:t>готовності</a:t>
            </a:r>
            <a:r>
              <a:rPr lang="ru-RU" sz="1600" dirty="0" smtClean="0"/>
              <a:t> продукта </a:t>
            </a:r>
            <a:r>
              <a:rPr lang="ru-RU" sz="1600" dirty="0" err="1" smtClean="0"/>
              <a:t>розсипати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попередньо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замочену</a:t>
            </a:r>
            <a:r>
              <a:rPr lang="ru-RU" sz="1600" dirty="0" smtClean="0"/>
              <a:t> щепу тонким шаром на </a:t>
            </a:r>
            <a:r>
              <a:rPr lang="ru-RU" sz="1600" dirty="0" err="1" smtClean="0"/>
              <a:t>розжарене</a:t>
            </a:r>
            <a:r>
              <a:rPr lang="ru-RU" sz="1600" dirty="0" smtClean="0"/>
              <a:t> </a:t>
            </a:r>
            <a:r>
              <a:rPr lang="ru-RU" sz="1600" dirty="0" err="1" smtClean="0"/>
              <a:t>вугілля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uk-UA" sz="1600" dirty="0" smtClean="0"/>
              <a:t>в </a:t>
            </a:r>
            <a:r>
              <a:rPr lang="ru-RU" sz="1600" dirty="0" err="1" smtClean="0"/>
              <a:t>нагрівальний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елемент</a:t>
            </a:r>
            <a:r>
              <a:rPr lang="ru-RU" sz="1600" dirty="0" smtClean="0"/>
              <a:t>. </a:t>
            </a:r>
            <a:endParaRPr lang="ru-RU" sz="1600" dirty="0" smtClean="0"/>
          </a:p>
          <a:p>
            <a:r>
              <a:rPr lang="ru-RU" sz="1600" dirty="0" err="1" smtClean="0"/>
              <a:t>Виготовляється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деревини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вільха</a:t>
            </a:r>
            <a:r>
              <a:rPr lang="ru-RU" sz="1600" dirty="0" smtClean="0"/>
              <a:t>. </a:t>
            </a:r>
            <a:endParaRPr lang="ru-RU" sz="1600" dirty="0" smtClean="0"/>
          </a:p>
          <a:p>
            <a:r>
              <a:rPr lang="ru-RU" sz="1600" dirty="0" err="1" smtClean="0"/>
              <a:t>Фракція</a:t>
            </a:r>
            <a:r>
              <a:rPr lang="ru-RU" sz="1600" dirty="0" smtClean="0"/>
              <a:t> </a:t>
            </a:r>
            <a:r>
              <a:rPr lang="ru-RU" sz="1600" dirty="0" smtClean="0"/>
              <a:t>8-12мм. </a:t>
            </a:r>
            <a:endParaRPr lang="ru-RU" sz="1600" dirty="0" smtClean="0"/>
          </a:p>
          <a:p>
            <a:r>
              <a:rPr lang="ru-RU" sz="1600" dirty="0" err="1" smtClean="0"/>
              <a:t>Зберігання</a:t>
            </a:r>
            <a:r>
              <a:rPr lang="ru-RU" sz="1600" dirty="0" smtClean="0"/>
              <a:t>: </a:t>
            </a:r>
            <a:r>
              <a:rPr lang="ru-RU" sz="1600" dirty="0" err="1" smtClean="0"/>
              <a:t>зберігати</a:t>
            </a:r>
            <a:r>
              <a:rPr lang="ru-RU" sz="1600" dirty="0" smtClean="0"/>
              <a:t> в сухому, </a:t>
            </a:r>
            <a:r>
              <a:rPr lang="ru-RU" sz="1600" dirty="0" err="1" smtClean="0"/>
              <a:t>захищеному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вологи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місці</a:t>
            </a:r>
            <a:r>
              <a:rPr lang="ru-RU" sz="1600" dirty="0" smtClean="0"/>
              <a:t>, </a:t>
            </a:r>
            <a:r>
              <a:rPr lang="ru-RU" sz="1600" dirty="0" err="1" smtClean="0"/>
              <a:t>подалі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відкритого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вогню</a:t>
            </a:r>
            <a:r>
              <a:rPr lang="ru-RU" sz="1600" dirty="0" smtClean="0"/>
              <a:t> та </a:t>
            </a:r>
            <a:r>
              <a:rPr lang="ru-RU" sz="1600" dirty="0" err="1" smtClean="0"/>
              <a:t>приладів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нагрівання</a:t>
            </a:r>
            <a:r>
              <a:rPr lang="ru-RU" sz="1600" dirty="0" smtClean="0"/>
              <a:t>.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929" y="159027"/>
            <a:ext cx="10709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Щепа ароматна вільха</a:t>
            </a:r>
            <a:r>
              <a:rPr lang="en-US" sz="3200" b="1" dirty="0" smtClean="0"/>
              <a:t> </a:t>
            </a:r>
            <a:endParaRPr lang="ru-RU" sz="3200" dirty="0"/>
          </a:p>
        </p:txBody>
      </p:sp>
      <p:pic>
        <p:nvPicPr>
          <p:cNvPr id="6" name="Рисунок 5" descr="olx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6653" y="1239253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8500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="" xmlns:p14="http://schemas.microsoft.com/office/powerpoint/2010/main" val="424130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HQ pic 535W.jpg">
            <a:extLst>
              <a:ext uri="{FF2B5EF4-FFF2-40B4-BE49-F238E27FC236}">
                <a16:creationId xmlns="" xmlns:a16="http://schemas.microsoft.com/office/drawing/2014/main" id="{9D60073A-6062-451E-895D-34AB441CFD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552" b="95339" l="9949" r="89966">
                        <a14:foregroundMark x1="19303" y1="22863" x2="27126" y2="12875"/>
                        <a14:foregroundMark x1="27126" y1="12875" x2="46429" y2="3552"/>
                        <a14:foregroundMark x1="46429" y1="3552" x2="57908" y2="4994"/>
                        <a14:foregroundMark x1="71769" y1="76027" x2="54932" y2="90122"/>
                        <a14:foregroundMark x1="54932" y1="90122" x2="34917" y2="91702"/>
                        <a14:foregroundMark x1="33162" y1="91418" x2="15743" y2="81978"/>
                        <a14:foregroundMark x1="21636" y1="90182" x2="22024" y2="90677"/>
                        <a14:backgroundMark x1="78912" y1="75472" x2="52296" y2="96781"/>
                        <a14:backgroundMark x1="52296" y1="96781" x2="22194" y2="91898"/>
                        <a14:backgroundMark x1="22194" y1="91898" x2="14626" y2="82020"/>
                        <a14:backgroundMark x1="14626" y1="82020" x2="14031" y2="81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5811" y="945292"/>
            <a:ext cx="5620377" cy="43060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8E43A73-A798-4094-A033-A53265FAECFC}"/>
              </a:ext>
            </a:extLst>
          </p:cNvPr>
          <p:cNvSpPr/>
          <p:nvPr/>
        </p:nvSpPr>
        <p:spPr>
          <a:xfrm>
            <a:off x="524302" y="301109"/>
            <a:ext cx="4652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RMC535-W Smoke Master</a:t>
            </a:r>
            <a:endParaRPr lang="uk-UA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1C2C51D-DEB4-4063-9E0A-CC26ABBE3D57}"/>
              </a:ext>
            </a:extLst>
          </p:cNvPr>
          <p:cNvSpPr txBox="1"/>
          <p:nvPr/>
        </p:nvSpPr>
        <p:spPr>
          <a:xfrm rot="679217">
            <a:off x="4829175" y="1895475"/>
            <a:ext cx="218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Smart Cooking</a:t>
            </a:r>
            <a:endParaRPr lang="uk-UA" b="1" dirty="0"/>
          </a:p>
        </p:txBody>
      </p:sp>
      <p:cxnSp>
        <p:nvCxnSpPr>
          <p:cNvPr id="7" name="Connector: Elbow 6">
            <a:extLst>
              <a:ext uri="{FF2B5EF4-FFF2-40B4-BE49-F238E27FC236}">
                <a16:creationId xmlns="" xmlns:a16="http://schemas.microsoft.com/office/drawing/2014/main" id="{F3ACD391-041B-4A28-B27D-C81DAAAAACD1}"/>
              </a:ext>
            </a:extLst>
          </p:cNvPr>
          <p:cNvCxnSpPr/>
          <p:nvPr/>
        </p:nvCxnSpPr>
        <p:spPr>
          <a:xfrm rot="10800000" flipV="1">
            <a:off x="6096000" y="2628899"/>
            <a:ext cx="4876801" cy="469393"/>
          </a:xfrm>
          <a:prstGeom prst="bentConnector3">
            <a:avLst>
              <a:gd name="adj1" fmla="val 44141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424B3D7-D779-4785-A804-36F416799D9A}"/>
              </a:ext>
            </a:extLst>
          </p:cNvPr>
          <p:cNvSpPr txBox="1"/>
          <p:nvPr/>
        </p:nvSpPr>
        <p:spPr>
          <a:xfrm>
            <a:off x="8809600" y="2305733"/>
            <a:ext cx="2496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Stand by </a:t>
            </a:r>
            <a:r>
              <a:rPr lang="ru-RU" b="1" dirty="0"/>
              <a:t>режим</a:t>
            </a:r>
          </a:p>
          <a:p>
            <a:r>
              <a:rPr lang="uk-UA" dirty="0"/>
              <a:t>не потрібно вимикати із розетки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BA4E12C-C5A9-4A4A-8F94-2233C0DE9300}"/>
              </a:ext>
            </a:extLst>
          </p:cNvPr>
          <p:cNvSpPr txBox="1"/>
          <p:nvPr/>
        </p:nvSpPr>
        <p:spPr>
          <a:xfrm>
            <a:off x="8981427" y="3931456"/>
            <a:ext cx="219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Функція КОПЧЕННЯ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="" xmlns:a16="http://schemas.microsoft.com/office/drawing/2014/main" id="{6A5216BB-2E81-4329-819E-1CA9B1A826CC}"/>
              </a:ext>
            </a:extLst>
          </p:cNvPr>
          <p:cNvCxnSpPr>
            <a:cxnSpLocks/>
          </p:cNvCxnSpPr>
          <p:nvPr/>
        </p:nvCxnSpPr>
        <p:spPr>
          <a:xfrm>
            <a:off x="885824" y="2086978"/>
            <a:ext cx="3108660" cy="99310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="" xmlns:a16="http://schemas.microsoft.com/office/drawing/2014/main" id="{C444C649-4247-4816-841D-A329480620AE}"/>
              </a:ext>
            </a:extLst>
          </p:cNvPr>
          <p:cNvCxnSpPr>
            <a:cxnSpLocks/>
          </p:cNvCxnSpPr>
          <p:nvPr/>
        </p:nvCxnSpPr>
        <p:spPr>
          <a:xfrm flipV="1">
            <a:off x="1219198" y="3657601"/>
            <a:ext cx="2933702" cy="1176042"/>
          </a:xfrm>
          <a:prstGeom prst="bentConnector3">
            <a:avLst>
              <a:gd name="adj1" fmla="val 6753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7BA87C8-C258-4E3C-87DE-A26CD68A5ACD}"/>
              </a:ext>
            </a:extLst>
          </p:cNvPr>
          <p:cNvSpPr txBox="1"/>
          <p:nvPr/>
        </p:nvSpPr>
        <p:spPr>
          <a:xfrm>
            <a:off x="911894" y="4486415"/>
            <a:ext cx="1927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Регулювання часу</a:t>
            </a:r>
          </a:p>
          <a:p>
            <a:r>
              <a:rPr lang="uk-UA" dirty="0"/>
              <a:t>та температури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="" xmlns:a16="http://schemas.microsoft.com/office/drawing/2014/main" id="{DA7EB8F0-C379-45A8-8F5E-D32BF8708FE5}"/>
              </a:ext>
            </a:extLst>
          </p:cNvPr>
          <p:cNvCxnSpPr>
            <a:cxnSpLocks/>
          </p:cNvCxnSpPr>
          <p:nvPr/>
        </p:nvCxnSpPr>
        <p:spPr>
          <a:xfrm rot="10800000">
            <a:off x="5329492" y="3585415"/>
            <a:ext cx="5667372" cy="1081475"/>
          </a:xfrm>
          <a:prstGeom prst="bentConnector3">
            <a:avLst>
              <a:gd name="adj1" fmla="val 3621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AD23678-C430-46C5-ABC6-0C63A7E1E5C8}"/>
              </a:ext>
            </a:extLst>
          </p:cNvPr>
          <p:cNvSpPr txBox="1"/>
          <p:nvPr/>
        </p:nvSpPr>
        <p:spPr>
          <a:xfrm>
            <a:off x="814545" y="1223927"/>
            <a:ext cx="2067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/>
              <a:t>ШЕФ-кухар</a:t>
            </a:r>
            <a:endParaRPr lang="uk-UA" b="1" dirty="0"/>
          </a:p>
          <a:p>
            <a:r>
              <a:rPr lang="uk-UA" dirty="0"/>
              <a:t>популярна функція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94F5A493-D5C7-4566-91F8-5BEBFAB35ED5}"/>
              </a:ext>
            </a:extLst>
          </p:cNvPr>
          <p:cNvCxnSpPr/>
          <p:nvPr/>
        </p:nvCxnSpPr>
        <p:spPr>
          <a:xfrm>
            <a:off x="885824" y="3381375"/>
            <a:ext cx="344805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23D5170-EC1D-4742-B8E6-7476067CC04A}"/>
              </a:ext>
            </a:extLst>
          </p:cNvPr>
          <p:cNvSpPr txBox="1"/>
          <p:nvPr/>
        </p:nvSpPr>
        <p:spPr>
          <a:xfrm>
            <a:off x="793348" y="3030690"/>
            <a:ext cx="227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Сенсорне управління</a:t>
            </a:r>
          </a:p>
        </p:txBody>
      </p:sp>
    </p:spTree>
    <p:extLst>
      <p:ext uri="{BB962C8B-B14F-4D97-AF65-F5344CB8AC3E}">
        <p14:creationId xmlns="" xmlns:p14="http://schemas.microsoft.com/office/powerpoint/2010/main" val="293661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Q pic 535W.jpg"/>
          <p:cNvPicPr>
            <a:picLocks noChangeAspect="1"/>
          </p:cNvPicPr>
          <p:nvPr/>
        </p:nvPicPr>
        <p:blipFill rotWithShape="1">
          <a:blip r:embed="rId2" cstate="print"/>
          <a:srcRect r="7662"/>
          <a:stretch/>
        </p:blipFill>
        <p:spPr>
          <a:xfrm>
            <a:off x="6790205" y="710232"/>
            <a:ext cx="4512516" cy="374409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Текст 3">
            <a:extLst>
              <a:ext uri="{FF2B5EF4-FFF2-40B4-BE49-F238E27FC236}">
                <a16:creationId xmlns=""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337929" y="818253"/>
            <a:ext cx="6589043" cy="4992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ru-RU" sz="1600" b="1" dirty="0" err="1"/>
              <a:t>Потужність</a:t>
            </a:r>
            <a:r>
              <a:rPr lang="ru-RU" sz="1600" b="1" dirty="0"/>
              <a:t> </a:t>
            </a:r>
            <a:r>
              <a:rPr lang="ru-RU" sz="1600" dirty="0"/>
              <a:t>860 Вт </a:t>
            </a:r>
            <a:endParaRPr lang="en-US" sz="1600" dirty="0"/>
          </a:p>
          <a:p>
            <a:pPr>
              <a:spcBef>
                <a:spcPts val="1000"/>
              </a:spcBef>
            </a:pPr>
            <a:r>
              <a:rPr lang="ru-RU" sz="1600" b="1" dirty="0" err="1"/>
              <a:t>Обсяг</a:t>
            </a:r>
            <a:r>
              <a:rPr lang="ru-RU" sz="1600" b="1" dirty="0"/>
              <a:t> </a:t>
            </a:r>
            <a:r>
              <a:rPr lang="ru-RU" sz="1600" b="1" dirty="0" err="1"/>
              <a:t>чаші</a:t>
            </a:r>
            <a:r>
              <a:rPr lang="ru-RU" sz="1600" b="1" dirty="0"/>
              <a:t> </a:t>
            </a:r>
            <a:r>
              <a:rPr lang="ru-RU" sz="1600" dirty="0"/>
              <a:t>5 л </a:t>
            </a:r>
            <a:endParaRPr lang="en-US" sz="1600" dirty="0"/>
          </a:p>
          <a:p>
            <a:r>
              <a:rPr lang="uk-UA" sz="1600" b="1" dirty="0"/>
              <a:t>Покриття чаші: </a:t>
            </a:r>
            <a:r>
              <a:rPr lang="ru-RU" sz="1600" dirty="0" err="1"/>
              <a:t>подвійне</a:t>
            </a:r>
            <a:r>
              <a:rPr lang="ru-RU" sz="1600" dirty="0"/>
              <a:t> </a:t>
            </a:r>
            <a:r>
              <a:rPr lang="ru-RU" sz="1600" dirty="0" err="1"/>
              <a:t>мармурово-керамічне</a:t>
            </a:r>
            <a:r>
              <a:rPr lang="ru-RU" sz="1600" dirty="0"/>
              <a:t> </a:t>
            </a:r>
          </a:p>
          <a:p>
            <a:r>
              <a:rPr lang="uk-UA" sz="1600" b="1" dirty="0"/>
              <a:t>Особливості: </a:t>
            </a:r>
            <a:r>
              <a:rPr lang="uk-UA" sz="1600" dirty="0"/>
              <a:t>чаша з ручками</a:t>
            </a:r>
            <a:endParaRPr lang="en-US" sz="1600" dirty="0"/>
          </a:p>
          <a:p>
            <a:pPr>
              <a:spcBef>
                <a:spcPts val="1000"/>
              </a:spcBef>
            </a:pPr>
            <a:r>
              <a:rPr lang="ru-RU" sz="1600" b="1" dirty="0" err="1"/>
              <a:t>Сенсорне</a:t>
            </a:r>
            <a:r>
              <a:rPr lang="ru-RU" sz="1600" b="1" dirty="0"/>
              <a:t> </a:t>
            </a:r>
            <a:r>
              <a:rPr lang="ru-RU" sz="1600" b="1" dirty="0" err="1"/>
              <a:t>управління</a:t>
            </a:r>
            <a:endParaRPr lang="ru-RU" sz="1600" b="1" dirty="0"/>
          </a:p>
          <a:p>
            <a:pPr>
              <a:spcBef>
                <a:spcPts val="1000"/>
              </a:spcBef>
            </a:pPr>
            <a:r>
              <a:rPr lang="uk-UA" sz="1600" b="1" dirty="0"/>
              <a:t>25</a:t>
            </a:r>
            <a:r>
              <a:rPr lang="ru-RU" sz="1600" b="1" dirty="0"/>
              <a:t> </a:t>
            </a:r>
            <a:r>
              <a:rPr lang="ru-RU" sz="1600" b="1" dirty="0" err="1"/>
              <a:t>програм</a:t>
            </a:r>
            <a:r>
              <a:rPr lang="ru-RU" sz="1600" b="1" dirty="0"/>
              <a:t>: </a:t>
            </a:r>
            <a:r>
              <a:rPr lang="ru-RU" sz="1600" dirty="0"/>
              <a:t>(ШЕФ КУХАР, БОРЩ, КАША, СМАЖЕННЯ, ЙОГУРТ, ДИТЯЧА СУМІШ, МОЛОЧНА КАША, ПЛОВ, ПІЦА, ОВОЧІ, ТУШКУВАННЯ, ГОЛУБЦІ, РОЗІГРІВ, ВІВСЯНКА, ТОМЛІННЯ, ПАР,  ХОЛОДЕЦЬ,  ХЛІБ, ТІСТО, ПАСТА, ВАРЕННЯ, ЗАПІКАННЯ, ГЛІНТВЕЙН, ХОЛОДНЕ ТА ГАРЯЧЕ КОПЧЕННЯ.) </a:t>
            </a:r>
            <a:endParaRPr lang="en-US" sz="1600" dirty="0"/>
          </a:p>
          <a:p>
            <a:pPr>
              <a:spcBef>
                <a:spcPts val="1000"/>
              </a:spcBef>
            </a:pPr>
            <a:r>
              <a:rPr lang="ru-RU" sz="1600" b="1" dirty="0"/>
              <a:t>Шнур</a:t>
            </a:r>
            <a:r>
              <a:rPr lang="ru-RU" sz="1600" dirty="0"/>
              <a:t> </a:t>
            </a:r>
            <a:r>
              <a:rPr lang="ru-RU" sz="1600" dirty="0" err="1"/>
              <a:t>живлення</a:t>
            </a:r>
            <a:r>
              <a:rPr lang="ru-RU" sz="1600" dirty="0"/>
              <a:t> </a:t>
            </a:r>
            <a:r>
              <a:rPr lang="ru-RU" sz="1600" dirty="0" err="1"/>
              <a:t>довжиною</a:t>
            </a:r>
            <a:r>
              <a:rPr lang="ru-RU" sz="1600" dirty="0"/>
              <a:t> 1,2 м. </a:t>
            </a:r>
            <a:endParaRPr lang="en-US" sz="1600" dirty="0"/>
          </a:p>
          <a:p>
            <a:r>
              <a:rPr lang="ru-RU" sz="1600" b="1" dirty="0"/>
              <a:t>Таймер 24 </a:t>
            </a:r>
            <a:r>
              <a:rPr lang="ru-RU" sz="1600" b="1" dirty="0" err="1"/>
              <a:t>години</a:t>
            </a:r>
            <a:r>
              <a:rPr lang="ru-RU" sz="1600" b="1" dirty="0"/>
              <a:t>. </a:t>
            </a:r>
            <a:endParaRPr lang="en-US" sz="1600" b="1" dirty="0"/>
          </a:p>
          <a:p>
            <a:r>
              <a:rPr lang="ru-RU" sz="1600" b="1" dirty="0" err="1"/>
              <a:t>Відкладений</a:t>
            </a:r>
            <a:r>
              <a:rPr lang="ru-RU" sz="1600" b="1" dirty="0"/>
              <a:t> старт</a:t>
            </a:r>
            <a:endParaRPr lang="en-US" sz="1600" b="1" dirty="0"/>
          </a:p>
          <a:p>
            <a:pPr>
              <a:spcBef>
                <a:spcPts val="1000"/>
              </a:spcBef>
            </a:pPr>
            <a:r>
              <a:rPr lang="ru-RU" sz="1600" b="1" dirty="0"/>
              <a:t>У </a:t>
            </a:r>
            <a:r>
              <a:rPr lang="ru-RU" sz="1600" b="1" dirty="0" err="1"/>
              <a:t>комплекті</a:t>
            </a:r>
            <a:r>
              <a:rPr lang="ru-RU" sz="1600" b="1" dirty="0"/>
              <a:t>: </a:t>
            </a:r>
            <a:r>
              <a:rPr lang="ru-RU" sz="1600" dirty="0" err="1"/>
              <a:t>решітка</a:t>
            </a:r>
            <a:r>
              <a:rPr lang="ru-RU" sz="1600" dirty="0"/>
              <a:t> для </a:t>
            </a:r>
            <a:r>
              <a:rPr lang="ru-RU" sz="1600" dirty="0" err="1"/>
              <a:t>копчення</a:t>
            </a:r>
            <a:r>
              <a:rPr lang="ru-RU" sz="1600" dirty="0"/>
              <a:t>, </a:t>
            </a:r>
            <a:r>
              <a:rPr lang="ru-RU" sz="1600" dirty="0" err="1"/>
              <a:t>пристрій</a:t>
            </a:r>
            <a:r>
              <a:rPr lang="ru-RU" sz="1600" dirty="0"/>
              <a:t> </a:t>
            </a:r>
            <a:r>
              <a:rPr lang="ru-RU" sz="1600" dirty="0" err="1"/>
              <a:t>для</a:t>
            </a:r>
            <a:r>
              <a:rPr lang="ru-RU" sz="1600" dirty="0"/>
              <a:t> </a:t>
            </a:r>
            <a:r>
              <a:rPr lang="ru-RU" sz="1600" dirty="0" err="1"/>
              <a:t>копчення</a:t>
            </a:r>
            <a:r>
              <a:rPr lang="ru-RU" sz="1600" dirty="0"/>
              <a:t>, </a:t>
            </a:r>
            <a:r>
              <a:rPr lang="ru-RU" sz="1600" dirty="0" err="1"/>
              <a:t>кришка</a:t>
            </a:r>
            <a:r>
              <a:rPr lang="ru-RU" sz="1600" dirty="0"/>
              <a:t> </a:t>
            </a:r>
            <a:r>
              <a:rPr lang="ru-RU" sz="1600" dirty="0" err="1"/>
              <a:t>для</a:t>
            </a:r>
            <a:r>
              <a:rPr lang="ru-RU" sz="1600" dirty="0"/>
              <a:t> </a:t>
            </a:r>
            <a:r>
              <a:rPr lang="ru-RU" sz="1600" dirty="0" err="1"/>
              <a:t>чаші</a:t>
            </a:r>
            <a:r>
              <a:rPr lang="ru-RU" sz="1600" dirty="0"/>
              <a:t>, </a:t>
            </a:r>
            <a:r>
              <a:rPr lang="ru-RU" sz="1600" dirty="0" err="1"/>
              <a:t>пластикова</a:t>
            </a:r>
            <a:r>
              <a:rPr lang="ru-RU" sz="1600" dirty="0"/>
              <a:t> пароварка, ложка, </a:t>
            </a:r>
            <a:r>
              <a:rPr lang="ru-RU" sz="1600" dirty="0" err="1"/>
              <a:t>ополоник</a:t>
            </a:r>
            <a:r>
              <a:rPr lang="ru-RU" sz="1600" dirty="0"/>
              <a:t>, </a:t>
            </a:r>
            <a:r>
              <a:rPr lang="ru-RU" sz="1600" dirty="0" err="1"/>
              <a:t>мірний</a:t>
            </a:r>
            <a:r>
              <a:rPr lang="ru-RU" sz="1600" dirty="0"/>
              <a:t> стакан, книга </a:t>
            </a:r>
            <a:r>
              <a:rPr lang="ru-RU" sz="1600" dirty="0" err="1"/>
              <a:t>рецептів</a:t>
            </a:r>
            <a:r>
              <a:rPr lang="ru-RU" sz="1600" dirty="0"/>
              <a:t> (120 </a:t>
            </a:r>
            <a:r>
              <a:rPr lang="ru-RU" sz="1600" dirty="0" err="1"/>
              <a:t>рецептів</a:t>
            </a:r>
            <a:r>
              <a:rPr lang="ru-RU" sz="1600" dirty="0"/>
              <a:t>, упаковка 200гр щепа ароматна </a:t>
            </a:r>
            <a:r>
              <a:rPr lang="ru-RU" sz="1600" dirty="0" err="1"/>
              <a:t>вільха</a:t>
            </a:r>
            <a:r>
              <a:rPr lang="ru-RU" sz="1600" dirty="0"/>
              <a:t>). </a:t>
            </a:r>
          </a:p>
          <a:p>
            <a:pPr>
              <a:spcBef>
                <a:spcPts val="1000"/>
              </a:spcBef>
            </a:pPr>
            <a:r>
              <a:rPr lang="ru-RU" sz="1600" b="1" dirty="0"/>
              <a:t>Корпус: </a:t>
            </a:r>
            <a:r>
              <a:rPr lang="ru-RU" sz="1600" dirty="0" err="1"/>
              <a:t>нержавіюча</a:t>
            </a:r>
            <a:r>
              <a:rPr lang="ru-RU" sz="1600" dirty="0"/>
              <a:t> сталь. </a:t>
            </a:r>
            <a:r>
              <a:rPr lang="ru-RU" sz="1600" b="1" dirty="0" err="1"/>
              <a:t>Колір</a:t>
            </a:r>
            <a:r>
              <a:rPr lang="ru-RU" sz="1600" b="1" dirty="0"/>
              <a:t> </a:t>
            </a:r>
            <a:r>
              <a:rPr lang="ru-RU" sz="1600" dirty="0"/>
              <a:t>пластика: </a:t>
            </a:r>
            <a:r>
              <a:rPr lang="ru-RU" sz="1600" dirty="0" err="1"/>
              <a:t>чорний</a:t>
            </a:r>
            <a:r>
              <a:rPr lang="ru-RU" sz="1600" dirty="0"/>
              <a:t>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929" y="159027"/>
            <a:ext cx="11413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RMC535-W Smoke Master</a:t>
            </a:r>
            <a:r>
              <a:rPr lang="en-GB" sz="3200" b="1" dirty="0"/>
              <a:t> </a:t>
            </a:r>
            <a:r>
              <a:rPr lang="uk-UA" sz="3200" b="1" dirty="0"/>
              <a:t>з функцією копчення</a:t>
            </a:r>
          </a:p>
          <a:p>
            <a:endParaRPr lang="ru-RU" sz="3200" dirty="0"/>
          </a:p>
        </p:txBody>
      </p:sp>
      <p:pic>
        <p:nvPicPr>
          <p:cNvPr id="9" name="Рисунок 9" descr="RMC535_smoking device+rack.jpg">
            <a:extLst>
              <a:ext uri="{FF2B5EF4-FFF2-40B4-BE49-F238E27FC236}">
                <a16:creationId xmlns="" xmlns:a16="http://schemas.microsoft.com/office/drawing/2014/main" id="{AB4F158D-8ECD-4955-AFE3-7F8FB5E8AE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803" b="91683" l="3482" r="99420">
                        <a14:foregroundMark x1="52998" y1="9865" x2="41787" y2="6567"/>
                        <a14:foregroundMark x1="3868" y1="26499" x2="3675" y2="35783"/>
                        <a14:foregroundMark x1="58607" y1="88588" x2="63250" y2="91876"/>
                        <a14:foregroundMark x1="89942" y1="59381" x2="94197" y2="64990"/>
                        <a14:foregroundMark x1="95745" y1="70213" x2="99420" y2="80658"/>
                        <a14:backgroundMark x1="58994" y1="67311" x2="56480" y2="62476"/>
                        <a14:backgroundMark x1="53965" y1="62669" x2="35010" y2="66538"/>
                        <a14:backgroundMark x1="39652" y1="5803" x2="41779" y2="6576"/>
                        <a14:backgroundMark x1="9091" y1="15861" x2="5222" y2="22631"/>
                      </a14:backgroundRemoval>
                    </a14:imgEffect>
                  </a14:imgLayer>
                </a14:imgProps>
              </a:ext>
            </a:extLst>
          </a:blip>
          <a:srcRect b="5480"/>
          <a:stretch/>
        </p:blipFill>
        <p:spPr>
          <a:xfrm>
            <a:off x="8172451" y="2951831"/>
            <a:ext cx="3578825" cy="33827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850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0F07773-003E-4735-B726-C47B4151EB40}"/>
              </a:ext>
            </a:extLst>
          </p:cNvPr>
          <p:cNvSpPr txBox="1"/>
          <p:nvPr/>
        </p:nvSpPr>
        <p:spPr>
          <a:xfrm>
            <a:off x="1578385" y="1966759"/>
            <a:ext cx="86373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Улюблені страви «з </a:t>
            </a:r>
            <a:r>
              <a:rPr lang="uk-UA" sz="2800" dirty="0" err="1"/>
              <a:t>димком</a:t>
            </a:r>
            <a:r>
              <a:rPr lang="uk-UA" sz="2800" dirty="0"/>
              <a:t>» тепер можна з легкістю готувати у себе вдома за допомогою </a:t>
            </a:r>
            <a:r>
              <a:rPr lang="uk-UA" sz="2800" dirty="0" err="1"/>
              <a:t>мультиварки</a:t>
            </a:r>
            <a:r>
              <a:rPr lang="en-GB" sz="2800" dirty="0"/>
              <a:t> </a:t>
            </a:r>
            <a:r>
              <a:rPr lang="en-GB" sz="2800" b="1" dirty="0" err="1"/>
              <a:t>Rotex</a:t>
            </a:r>
            <a:r>
              <a:rPr lang="en-GB" sz="2800" dirty="0"/>
              <a:t> </a:t>
            </a:r>
            <a:r>
              <a:rPr lang="en-US" sz="2800" b="1" dirty="0"/>
              <a:t>RMC535-W Smoke Master</a:t>
            </a:r>
            <a:endParaRPr lang="uk-UA" sz="2800" b="1" dirty="0"/>
          </a:p>
          <a:p>
            <a:pPr algn="ctr"/>
            <a:r>
              <a:rPr lang="uk-UA" sz="28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570154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8429" y="292377"/>
            <a:ext cx="1141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Функція КОПЧЕННЯ</a:t>
            </a:r>
            <a:endParaRPr lang="uk-UA" sz="2000" b="1" dirty="0"/>
          </a:p>
        </p:txBody>
      </p:sp>
      <p:pic>
        <p:nvPicPr>
          <p:cNvPr id="10" name="Рисунок 9" descr="RMC535_smoking device+r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7828" y="292377"/>
            <a:ext cx="4803948" cy="48039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DE076E6-941F-4305-A08F-B831D771A5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9642" b="89532" l="3853" r="91560">
                        <a14:foregroundMark x1="89908" y1="32782" x2="89908" y2="32782"/>
                        <a14:foregroundMark x1="92844" y1="36088" x2="91762" y2="64233"/>
                        <a14:foregroundMark x1="9908" y1="71350" x2="4404" y2="60331"/>
                        <a14:foregroundMark x1="4404" y1="60331" x2="3853" y2="46006"/>
                        <a14:foregroundMark x1="3853" y1="46006" x2="3853" y2="46006"/>
                        <a14:backgroundMark x1="92294" y1="64738" x2="90275" y2="688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1478" y="2793476"/>
            <a:ext cx="3851483" cy="2565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449A866-DD52-41F7-9675-1F557EE69E10}"/>
              </a:ext>
            </a:extLst>
          </p:cNvPr>
          <p:cNvSpPr txBox="1"/>
          <p:nvPr/>
        </p:nvSpPr>
        <p:spPr>
          <a:xfrm>
            <a:off x="528428" y="940559"/>
            <a:ext cx="504369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Мультиварка </a:t>
            </a:r>
            <a:r>
              <a:rPr lang="en-US" sz="1600" b="1" dirty="0"/>
              <a:t>RMC535-W Smoke Master</a:t>
            </a:r>
            <a:r>
              <a:rPr lang="uk-UA" sz="1600" b="1" dirty="0"/>
              <a:t> </a:t>
            </a:r>
            <a:r>
              <a:rPr lang="uk-UA" sz="1600" dirty="0"/>
              <a:t>має функцію гарячого (приготування продуктів «з </a:t>
            </a:r>
            <a:r>
              <a:rPr lang="uk-UA" sz="1600" dirty="0" err="1"/>
              <a:t>димком</a:t>
            </a:r>
            <a:r>
              <a:rPr lang="uk-UA" sz="1600" dirty="0"/>
              <a:t>») та холодного (обробка димом вже готових продуктів) копчення. </a:t>
            </a:r>
          </a:p>
          <a:p>
            <a:endParaRPr lang="uk-UA" sz="1600" dirty="0"/>
          </a:p>
          <a:p>
            <a:r>
              <a:rPr lang="uk-UA" sz="1600" dirty="0"/>
              <a:t>Для  цього в комплектацію включені всі необхідні інструменти:</a:t>
            </a:r>
          </a:p>
          <a:p>
            <a:endParaRPr lang="uk-U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/>
              <a:t>Чаша з </a:t>
            </a:r>
            <a:r>
              <a:rPr lang="uk-UA" sz="1600" dirty="0" err="1"/>
              <a:t>мармурово</a:t>
            </a:r>
            <a:r>
              <a:rPr lang="uk-UA" sz="1600" dirty="0"/>
              <a:t>-керамічним покриттям та ручками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/>
              <a:t>Решітки для продуктів: встановлюються послідовно в чашу </a:t>
            </a:r>
            <a:r>
              <a:rPr lang="uk-UA" sz="1600" dirty="0" err="1"/>
              <a:t>мультиварки</a:t>
            </a:r>
            <a:endParaRPr lang="uk-U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/>
              <a:t>Насадка для копчення – контейнер, в якому тліє </a:t>
            </a:r>
            <a:r>
              <a:rPr lang="uk-UA" sz="1600" dirty="0" smtClean="0"/>
              <a:t>щепа</a:t>
            </a:r>
            <a:endParaRPr lang="uk-U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/>
              <a:t>Окрема кришка для чаші з отвором для контейнера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600" dirty="0"/>
          </a:p>
          <a:p>
            <a:r>
              <a:rPr lang="uk-UA" sz="1600" dirty="0"/>
              <a:t>Деревну тирсу необхідно придбати окремо.</a:t>
            </a:r>
          </a:p>
          <a:p>
            <a:r>
              <a:rPr lang="ru-RU" sz="1600" dirty="0"/>
              <a:t> </a:t>
            </a:r>
            <a:endParaRPr lang="uk-UA" sz="1600" dirty="0"/>
          </a:p>
        </p:txBody>
      </p:sp>
    </p:spTree>
    <p:extLst>
      <p:ext uri="{BB962C8B-B14F-4D97-AF65-F5344CB8AC3E}">
        <p14:creationId xmlns="" xmlns:p14="http://schemas.microsoft.com/office/powerpoint/2010/main" val="356898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HQ pic 535W.jpg">
            <a:extLst>
              <a:ext uri="{FF2B5EF4-FFF2-40B4-BE49-F238E27FC236}">
                <a16:creationId xmlns="" xmlns:a16="http://schemas.microsoft.com/office/drawing/2014/main" id="{9D60073A-6062-451E-895D-34AB441CFD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552" b="95339" l="9949" r="89966">
                        <a14:foregroundMark x1="19303" y1="22863" x2="27126" y2="12875"/>
                        <a14:foregroundMark x1="27126" y1="12875" x2="46429" y2="3552"/>
                        <a14:foregroundMark x1="46429" y1="3552" x2="57908" y2="4994"/>
                        <a14:foregroundMark x1="71769" y1="76027" x2="54932" y2="90122"/>
                        <a14:foregroundMark x1="54932" y1="90122" x2="34917" y2="91702"/>
                        <a14:foregroundMark x1="33162" y1="91418" x2="15743" y2="81978"/>
                        <a14:foregroundMark x1="21636" y1="90182" x2="22024" y2="90677"/>
                        <a14:backgroundMark x1="78912" y1="75472" x2="52296" y2="96781"/>
                        <a14:backgroundMark x1="52296" y1="96781" x2="22194" y2="91898"/>
                        <a14:backgroundMark x1="22194" y1="91898" x2="14626" y2="82020"/>
                        <a14:backgroundMark x1="14626" y1="82020" x2="14031" y2="81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5811" y="945292"/>
            <a:ext cx="5620377" cy="43060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8E43A73-A798-4094-A033-A53265FAECFC}"/>
              </a:ext>
            </a:extLst>
          </p:cNvPr>
          <p:cNvSpPr/>
          <p:nvPr/>
        </p:nvSpPr>
        <p:spPr>
          <a:xfrm>
            <a:off x="524302" y="301109"/>
            <a:ext cx="4320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RMC510-B Cook Master </a:t>
            </a:r>
            <a:endParaRPr lang="ru-RU" sz="32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1C2C51D-DEB4-4063-9E0A-CC26ABBE3D57}"/>
              </a:ext>
            </a:extLst>
          </p:cNvPr>
          <p:cNvSpPr txBox="1"/>
          <p:nvPr/>
        </p:nvSpPr>
        <p:spPr>
          <a:xfrm rot="679217">
            <a:off x="4829175" y="1895475"/>
            <a:ext cx="218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Smart Cooking</a:t>
            </a:r>
            <a:endParaRPr lang="uk-UA" b="1" dirty="0"/>
          </a:p>
        </p:txBody>
      </p:sp>
      <p:cxnSp>
        <p:nvCxnSpPr>
          <p:cNvPr id="7" name="Connector: Elbow 6">
            <a:extLst>
              <a:ext uri="{FF2B5EF4-FFF2-40B4-BE49-F238E27FC236}">
                <a16:creationId xmlns="" xmlns:a16="http://schemas.microsoft.com/office/drawing/2014/main" id="{F3ACD391-041B-4A28-B27D-C81DAAAAACD1}"/>
              </a:ext>
            </a:extLst>
          </p:cNvPr>
          <p:cNvCxnSpPr/>
          <p:nvPr/>
        </p:nvCxnSpPr>
        <p:spPr>
          <a:xfrm rot="10800000" flipV="1">
            <a:off x="6096000" y="2628899"/>
            <a:ext cx="4876801" cy="469393"/>
          </a:xfrm>
          <a:prstGeom prst="bentConnector3">
            <a:avLst>
              <a:gd name="adj1" fmla="val 44141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424B3D7-D779-4785-A804-36F416799D9A}"/>
              </a:ext>
            </a:extLst>
          </p:cNvPr>
          <p:cNvSpPr txBox="1"/>
          <p:nvPr/>
        </p:nvSpPr>
        <p:spPr>
          <a:xfrm>
            <a:off x="8809600" y="2305733"/>
            <a:ext cx="2496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Stand by </a:t>
            </a:r>
            <a:r>
              <a:rPr lang="ru-RU" b="1" dirty="0"/>
              <a:t>режим</a:t>
            </a:r>
          </a:p>
          <a:p>
            <a:r>
              <a:rPr lang="uk-UA" dirty="0"/>
              <a:t>не потрібно вимикати із розетки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="" xmlns:a16="http://schemas.microsoft.com/office/drawing/2014/main" id="{C444C649-4247-4816-841D-A329480620AE}"/>
              </a:ext>
            </a:extLst>
          </p:cNvPr>
          <p:cNvCxnSpPr>
            <a:cxnSpLocks/>
          </p:cNvCxnSpPr>
          <p:nvPr/>
        </p:nvCxnSpPr>
        <p:spPr>
          <a:xfrm flipV="1">
            <a:off x="1219198" y="3657601"/>
            <a:ext cx="2933702" cy="1176042"/>
          </a:xfrm>
          <a:prstGeom prst="bentConnector3">
            <a:avLst>
              <a:gd name="adj1" fmla="val 6753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7BA87C8-C258-4E3C-87DE-A26CD68A5ACD}"/>
              </a:ext>
            </a:extLst>
          </p:cNvPr>
          <p:cNvSpPr txBox="1"/>
          <p:nvPr/>
        </p:nvSpPr>
        <p:spPr>
          <a:xfrm>
            <a:off x="887831" y="4498446"/>
            <a:ext cx="1927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Регулювання часу</a:t>
            </a:r>
          </a:p>
          <a:p>
            <a:r>
              <a:rPr lang="uk-UA" dirty="0"/>
              <a:t>та температури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="" xmlns:a16="http://schemas.microsoft.com/office/drawing/2014/main" id="{DA7EB8F0-C379-45A8-8F5E-D32BF8708FE5}"/>
              </a:ext>
            </a:extLst>
          </p:cNvPr>
          <p:cNvCxnSpPr>
            <a:cxnSpLocks/>
          </p:cNvCxnSpPr>
          <p:nvPr/>
        </p:nvCxnSpPr>
        <p:spPr>
          <a:xfrm rot="10800000">
            <a:off x="4788569" y="3814012"/>
            <a:ext cx="6184233" cy="696469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AD23678-C430-46C5-ABC6-0C63A7E1E5C8}"/>
              </a:ext>
            </a:extLst>
          </p:cNvPr>
          <p:cNvSpPr txBox="1"/>
          <p:nvPr/>
        </p:nvSpPr>
        <p:spPr>
          <a:xfrm>
            <a:off x="874703" y="1633001"/>
            <a:ext cx="2067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/>
              <a:t>ШЕФ-кухар</a:t>
            </a:r>
            <a:endParaRPr lang="uk-UA" b="1" dirty="0"/>
          </a:p>
          <a:p>
            <a:r>
              <a:rPr lang="uk-UA" dirty="0"/>
              <a:t>популярна функція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23D5170-EC1D-4742-B8E6-7476067CC04A}"/>
              </a:ext>
            </a:extLst>
          </p:cNvPr>
          <p:cNvSpPr txBox="1"/>
          <p:nvPr/>
        </p:nvSpPr>
        <p:spPr>
          <a:xfrm>
            <a:off x="8983076" y="4048100"/>
            <a:ext cx="227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Сенсорне управління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="" xmlns:a16="http://schemas.microsoft.com/office/drawing/2014/main" id="{CDD4F927-1756-470B-B98F-6348F001B785}"/>
              </a:ext>
            </a:extLst>
          </p:cNvPr>
          <p:cNvCxnSpPr>
            <a:cxnSpLocks/>
          </p:cNvCxnSpPr>
          <p:nvPr/>
        </p:nvCxnSpPr>
        <p:spPr>
          <a:xfrm>
            <a:off x="885824" y="2347522"/>
            <a:ext cx="3505201" cy="750771"/>
          </a:xfrm>
          <a:prstGeom prst="bentConnector3">
            <a:avLst>
              <a:gd name="adj1" fmla="val 6630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90141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Текст 3">
            <a:extLst>
              <a:ext uri="{FF2B5EF4-FFF2-40B4-BE49-F238E27FC236}">
                <a16:creationId xmlns=""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337929" y="846828"/>
            <a:ext cx="6598569" cy="4992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ru-RU" sz="1600" b="1" dirty="0" err="1"/>
              <a:t>Потужність</a:t>
            </a:r>
            <a:r>
              <a:rPr lang="ru-RU" sz="1600" b="1" dirty="0"/>
              <a:t> </a:t>
            </a:r>
            <a:r>
              <a:rPr lang="ru-RU" sz="1600" dirty="0"/>
              <a:t>860 Вт </a:t>
            </a:r>
            <a:endParaRPr lang="en-US" sz="1600" dirty="0"/>
          </a:p>
          <a:p>
            <a:r>
              <a:rPr lang="ru-RU" sz="1600" b="1" dirty="0" err="1"/>
              <a:t>Обсяг</a:t>
            </a:r>
            <a:r>
              <a:rPr lang="ru-RU" sz="1600" b="1" dirty="0"/>
              <a:t> </a:t>
            </a:r>
            <a:r>
              <a:rPr lang="ru-RU" sz="1600" b="1" dirty="0" err="1"/>
              <a:t>чаші</a:t>
            </a:r>
            <a:r>
              <a:rPr lang="ru-RU" sz="1600" b="1" dirty="0"/>
              <a:t> </a:t>
            </a:r>
            <a:r>
              <a:rPr lang="ru-RU" sz="1600" dirty="0"/>
              <a:t>5 л </a:t>
            </a:r>
            <a:endParaRPr lang="en-US" sz="1600" dirty="0"/>
          </a:p>
          <a:p>
            <a:r>
              <a:rPr lang="uk-UA" sz="1600" b="1" dirty="0"/>
              <a:t>Покриття чаші: </a:t>
            </a:r>
            <a:r>
              <a:rPr lang="ru-RU" sz="1600" dirty="0" err="1"/>
              <a:t>подвійне</a:t>
            </a:r>
            <a:r>
              <a:rPr lang="ru-RU" sz="1600" dirty="0"/>
              <a:t> </a:t>
            </a:r>
            <a:r>
              <a:rPr lang="ru-RU" sz="1600" dirty="0" err="1"/>
              <a:t>антипригарне</a:t>
            </a:r>
            <a:endParaRPr lang="en-US" sz="1600" dirty="0"/>
          </a:p>
          <a:p>
            <a:r>
              <a:rPr lang="uk-UA" sz="1600" b="1" dirty="0"/>
              <a:t>Особливості: </a:t>
            </a:r>
            <a:r>
              <a:rPr lang="uk-UA" sz="1600" dirty="0"/>
              <a:t>чаша з ручками</a:t>
            </a:r>
            <a:endParaRPr lang="en-US" sz="1600" dirty="0"/>
          </a:p>
          <a:p>
            <a:pPr>
              <a:spcBef>
                <a:spcPts val="1000"/>
              </a:spcBef>
            </a:pPr>
            <a:r>
              <a:rPr lang="ru-RU" sz="1600" b="1" dirty="0" err="1"/>
              <a:t>Сенсорне</a:t>
            </a:r>
            <a:r>
              <a:rPr lang="ru-RU" sz="1600" b="1" dirty="0"/>
              <a:t> </a:t>
            </a:r>
            <a:r>
              <a:rPr lang="ru-RU" sz="1600" b="1" dirty="0" err="1"/>
              <a:t>управління</a:t>
            </a:r>
            <a:endParaRPr lang="ru-RU" sz="1600" b="1" dirty="0"/>
          </a:p>
          <a:p>
            <a:pPr>
              <a:spcBef>
                <a:spcPts val="1000"/>
              </a:spcBef>
            </a:pPr>
            <a:r>
              <a:rPr lang="uk-UA" sz="1600" b="1" dirty="0"/>
              <a:t>25</a:t>
            </a:r>
            <a:r>
              <a:rPr lang="ru-RU" sz="1600" b="1" dirty="0"/>
              <a:t> </a:t>
            </a:r>
            <a:r>
              <a:rPr lang="ru-RU" sz="1600" b="1" dirty="0" err="1"/>
              <a:t>програма</a:t>
            </a:r>
            <a:r>
              <a:rPr lang="ru-RU" sz="1600" b="1" dirty="0"/>
              <a:t>: </a:t>
            </a:r>
            <a:r>
              <a:rPr lang="ru-RU" sz="1600" dirty="0"/>
              <a:t>(ШЕФ КУХАР, БОРЩ, КАША, СМАЖЕННЯ, ЙОГУРТ, ДИТЯЧА СУМІШ, МОЛОЧНА КАША, ПЛОВ, ПІЦА, ОВОЧІ, ТУШКУВАННЯ, ГОЛУБЦІ, РОЗІГРІВ, ВІВСЯНКА, ТОМЛІННЯ, ПАР,  ХОЛОДЕЦЬ,  ХЛІБ, ТІСТО, ПАСТА, ВАРЕННЯ, ЗАПІКАННЯ, ГЛІНТВЕЙН, ФРИТЮР, ФОНДЮ). </a:t>
            </a:r>
            <a:endParaRPr lang="en-US" sz="1600" dirty="0"/>
          </a:p>
          <a:p>
            <a:pPr>
              <a:spcBef>
                <a:spcPts val="1000"/>
              </a:spcBef>
            </a:pPr>
            <a:r>
              <a:rPr lang="ru-RU" sz="1600" b="1" dirty="0"/>
              <a:t>Шнур</a:t>
            </a:r>
            <a:r>
              <a:rPr lang="ru-RU" sz="1600" dirty="0"/>
              <a:t> </a:t>
            </a:r>
            <a:r>
              <a:rPr lang="ru-RU" sz="1600" dirty="0" err="1"/>
              <a:t>живлення</a:t>
            </a:r>
            <a:r>
              <a:rPr lang="ru-RU" sz="1600" dirty="0"/>
              <a:t> </a:t>
            </a:r>
            <a:r>
              <a:rPr lang="ru-RU" sz="1600" dirty="0" err="1"/>
              <a:t>довжиною</a:t>
            </a:r>
            <a:r>
              <a:rPr lang="ru-RU" sz="1600" dirty="0"/>
              <a:t> 1,2 м. </a:t>
            </a:r>
            <a:endParaRPr lang="en-US" sz="1600" dirty="0"/>
          </a:p>
          <a:p>
            <a:r>
              <a:rPr lang="ru-RU" sz="1600" b="1" dirty="0"/>
              <a:t>Таймер 24 </a:t>
            </a:r>
            <a:r>
              <a:rPr lang="ru-RU" sz="1600" b="1" dirty="0" err="1"/>
              <a:t>години</a:t>
            </a:r>
            <a:r>
              <a:rPr lang="ru-RU" sz="1600" b="1" dirty="0"/>
              <a:t>. </a:t>
            </a:r>
            <a:endParaRPr lang="en-US" sz="1600" b="1" dirty="0"/>
          </a:p>
          <a:p>
            <a:r>
              <a:rPr lang="ru-RU" sz="1600" b="1" dirty="0" err="1"/>
              <a:t>Відкладений</a:t>
            </a:r>
            <a:r>
              <a:rPr lang="ru-RU" sz="1600" b="1" dirty="0"/>
              <a:t> старт</a:t>
            </a:r>
            <a:endParaRPr lang="en-US" sz="1600" b="1" dirty="0"/>
          </a:p>
          <a:p>
            <a:pPr>
              <a:spcBef>
                <a:spcPts val="1000"/>
              </a:spcBef>
            </a:pPr>
            <a:r>
              <a:rPr lang="ru-RU" sz="1600" b="1" dirty="0"/>
              <a:t>У </a:t>
            </a:r>
            <a:r>
              <a:rPr lang="ru-RU" sz="1600" b="1" dirty="0" err="1"/>
              <a:t>комплекті</a:t>
            </a:r>
            <a:r>
              <a:rPr lang="ru-RU" sz="1600" b="1" dirty="0"/>
              <a:t>: </a:t>
            </a:r>
            <a:r>
              <a:rPr lang="ru-RU" sz="1600" dirty="0" err="1"/>
              <a:t>пластикова</a:t>
            </a:r>
            <a:r>
              <a:rPr lang="ru-RU" sz="1600" dirty="0"/>
              <a:t> пароварка, ложка, </a:t>
            </a:r>
            <a:r>
              <a:rPr lang="ru-RU" sz="1600" dirty="0" err="1"/>
              <a:t>ополоник</a:t>
            </a:r>
            <a:r>
              <a:rPr lang="ru-RU" sz="1600" dirty="0"/>
              <a:t>, </a:t>
            </a:r>
            <a:r>
              <a:rPr lang="ru-RU" sz="1600" dirty="0" err="1"/>
              <a:t>мірний</a:t>
            </a:r>
            <a:r>
              <a:rPr lang="ru-RU" sz="1600" dirty="0"/>
              <a:t> стакан, книга </a:t>
            </a:r>
            <a:r>
              <a:rPr lang="ru-RU" sz="1600" dirty="0" err="1"/>
              <a:t>рецептів</a:t>
            </a:r>
            <a:r>
              <a:rPr lang="ru-RU" sz="1600" dirty="0"/>
              <a:t> (120 </a:t>
            </a:r>
            <a:r>
              <a:rPr lang="ru-RU" sz="1600" dirty="0" err="1"/>
              <a:t>рецептів</a:t>
            </a:r>
            <a:r>
              <a:rPr lang="ru-RU" sz="1600" dirty="0"/>
              <a:t>). </a:t>
            </a:r>
          </a:p>
          <a:p>
            <a:pPr>
              <a:spcBef>
                <a:spcPts val="1000"/>
              </a:spcBef>
            </a:pPr>
            <a:r>
              <a:rPr lang="ru-RU" sz="1600" b="1" dirty="0"/>
              <a:t>Корпус: </a:t>
            </a:r>
            <a:r>
              <a:rPr lang="ru-RU" sz="1600" dirty="0" err="1"/>
              <a:t>нержавіюча</a:t>
            </a:r>
            <a:r>
              <a:rPr lang="ru-RU" sz="1600" dirty="0"/>
              <a:t> сталь. </a:t>
            </a:r>
            <a:r>
              <a:rPr lang="ru-RU" sz="1600" b="1" dirty="0" err="1"/>
              <a:t>Колір</a:t>
            </a:r>
            <a:r>
              <a:rPr lang="ru-RU" sz="1600" b="1" dirty="0"/>
              <a:t> </a:t>
            </a:r>
            <a:r>
              <a:rPr lang="ru-RU" sz="1600" dirty="0"/>
              <a:t>пластика: </a:t>
            </a:r>
            <a:r>
              <a:rPr lang="ru-RU" sz="1600" dirty="0" err="1"/>
              <a:t>чорний</a:t>
            </a:r>
            <a:r>
              <a:rPr lang="ru-RU" sz="1600" dirty="0"/>
              <a:t>. </a:t>
            </a:r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929" y="159027"/>
            <a:ext cx="10709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RMC510-B Cook Master </a:t>
            </a:r>
            <a:endParaRPr lang="ru-RU" sz="3200" dirty="0"/>
          </a:p>
        </p:txBody>
      </p:sp>
      <p:pic>
        <p:nvPicPr>
          <p:cNvPr id="6" name="Рисунок 5" descr="HQ pic 51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7280" y="743802"/>
            <a:ext cx="4994476" cy="3826476"/>
          </a:xfrm>
          <a:prstGeom prst="rect">
            <a:avLst/>
          </a:prstGeom>
        </p:spPr>
      </p:pic>
      <p:pic>
        <p:nvPicPr>
          <p:cNvPr id="7" name="Рисунок 6" descr="RIP5019-A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7273" b="91429" l="3377" r="96364">
                        <a14:foregroundMark x1="90130" y1="45974" x2="96364" y2="33766"/>
                        <a14:foregroundMark x1="74545" y1="54805" x2="42857" y2="59481"/>
                        <a14:foregroundMark x1="10390" y1="43636" x2="3896" y2="40779"/>
                        <a14:foregroundMark x1="37662" y1="9870" x2="44416" y2="7532"/>
                        <a14:foregroundMark x1="39481" y1="59740" x2="41818" y2="58961"/>
                        <a14:foregroundMark x1="28312" y1="83636" x2="50390" y2="90649"/>
                        <a14:foregroundMark x1="50390" y1="90649" x2="57922" y2="90909"/>
                        <a14:foregroundMark x1="57922" y1="90909" x2="65714" y2="88312"/>
                        <a14:foregroundMark x1="65714" y1="88312" x2="71948" y2="84156"/>
                        <a14:foregroundMark x1="70649" y1="86234" x2="76623" y2="82338"/>
                        <a14:foregroundMark x1="76623" y1="82338" x2="77403" y2="78442"/>
                        <a14:foregroundMark x1="33506" y1="87273" x2="25714" y2="84156"/>
                        <a14:foregroundMark x1="25714" y1="84156" x2="21558" y2="77403"/>
                        <a14:foregroundMark x1="43636" y1="91688" x2="50909" y2="91169"/>
                        <a14:foregroundMark x1="50909" y1="91169" x2="53766" y2="9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2429" y="3205994"/>
            <a:ext cx="2633246" cy="26332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850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Текст 3">
            <a:extLst>
              <a:ext uri="{FF2B5EF4-FFF2-40B4-BE49-F238E27FC236}">
                <a16:creationId xmlns=""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337929" y="846828"/>
            <a:ext cx="6598569" cy="4992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b="1" dirty="0" err="1" smtClean="0"/>
              <a:t>Обсяг</a:t>
            </a:r>
            <a:r>
              <a:rPr lang="ru-RU" sz="1600" b="1" dirty="0" smtClean="0"/>
              <a:t> </a:t>
            </a:r>
            <a:r>
              <a:rPr lang="ru-RU" sz="1600" b="1" dirty="0" err="1"/>
              <a:t>чаші</a:t>
            </a:r>
            <a:r>
              <a:rPr lang="ru-RU" sz="1600" b="1" dirty="0"/>
              <a:t> </a:t>
            </a:r>
            <a:r>
              <a:rPr lang="ru-RU" sz="1600" dirty="0"/>
              <a:t>5 л </a:t>
            </a:r>
            <a:endParaRPr lang="en-US" sz="1600" dirty="0"/>
          </a:p>
          <a:p>
            <a:r>
              <a:rPr lang="uk-UA" sz="1600" b="1" dirty="0"/>
              <a:t>Покриття чаші: </a:t>
            </a:r>
            <a:r>
              <a:rPr lang="uk-UA" sz="1600" dirty="0" smtClean="0"/>
              <a:t>мармурово-керамічне</a:t>
            </a:r>
            <a:endParaRPr lang="en-US" sz="1600" dirty="0"/>
          </a:p>
          <a:p>
            <a:r>
              <a:rPr lang="uk-UA" sz="1600" b="1" dirty="0"/>
              <a:t>Особливості: </a:t>
            </a:r>
            <a:r>
              <a:rPr lang="uk-UA" sz="1600" dirty="0"/>
              <a:t>чаша з ручками</a:t>
            </a:r>
            <a:endParaRPr lang="en-US" sz="1600" dirty="0"/>
          </a:p>
          <a:p>
            <a:pPr>
              <a:spcBef>
                <a:spcPts val="1000"/>
              </a:spcBef>
            </a:pPr>
            <a:r>
              <a:rPr lang="uk-UA" sz="1600" b="1" dirty="0" smtClean="0"/>
              <a:t>Підходить до </a:t>
            </a:r>
            <a:r>
              <a:rPr lang="uk-UA" sz="1600" b="1" dirty="0" err="1" smtClean="0"/>
              <a:t>мультиварок</a:t>
            </a:r>
            <a:r>
              <a:rPr lang="uk-UA" sz="1600" b="1" dirty="0" smtClean="0"/>
              <a:t>: </a:t>
            </a:r>
            <a:r>
              <a:rPr lang="en-US" sz="1600" b="1" dirty="0" smtClean="0"/>
              <a:t>RMC510-B/RMC535-W</a:t>
            </a:r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929" y="159027"/>
            <a:ext cx="10709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RIP5019-C </a:t>
            </a:r>
            <a:endParaRPr lang="ru-RU" sz="3200" dirty="0"/>
          </a:p>
        </p:txBody>
      </p:sp>
      <p:pic>
        <p:nvPicPr>
          <p:cNvPr id="6" name="Рисунок 5" descr="RIP5019-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37977" y="835071"/>
            <a:ext cx="3599688" cy="3599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8500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Текст 3">
            <a:extLst>
              <a:ext uri="{FF2B5EF4-FFF2-40B4-BE49-F238E27FC236}">
                <a16:creationId xmlns=""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337929" y="846828"/>
            <a:ext cx="6598569" cy="4992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b="1" dirty="0" err="1" smtClean="0"/>
              <a:t>Обсяг</a:t>
            </a:r>
            <a:r>
              <a:rPr lang="ru-RU" sz="1600" b="1" dirty="0" smtClean="0"/>
              <a:t> </a:t>
            </a:r>
            <a:r>
              <a:rPr lang="ru-RU" sz="1600" b="1" dirty="0" err="1"/>
              <a:t>чаші</a:t>
            </a:r>
            <a:r>
              <a:rPr lang="ru-RU" sz="1600" b="1" dirty="0"/>
              <a:t> </a:t>
            </a:r>
            <a:r>
              <a:rPr lang="ru-RU" sz="1600" dirty="0"/>
              <a:t>5 л </a:t>
            </a:r>
            <a:endParaRPr lang="en-US" sz="1600" dirty="0"/>
          </a:p>
          <a:p>
            <a:r>
              <a:rPr lang="uk-UA" sz="1600" b="1" dirty="0"/>
              <a:t>Покриття чаші: </a:t>
            </a:r>
            <a:r>
              <a:rPr lang="ru-RU" sz="1600" dirty="0" err="1"/>
              <a:t>подвійне</a:t>
            </a:r>
            <a:r>
              <a:rPr lang="ru-RU" sz="1600" dirty="0"/>
              <a:t> </a:t>
            </a:r>
            <a:r>
              <a:rPr lang="ru-RU" sz="1600" dirty="0" err="1"/>
              <a:t>антипригарне</a:t>
            </a:r>
            <a:endParaRPr lang="en-US" sz="1600" dirty="0"/>
          </a:p>
          <a:p>
            <a:r>
              <a:rPr lang="uk-UA" sz="1600" b="1" dirty="0"/>
              <a:t>Особливості: </a:t>
            </a:r>
            <a:r>
              <a:rPr lang="uk-UA" sz="1600" dirty="0"/>
              <a:t>чаша з ручками</a:t>
            </a:r>
            <a:endParaRPr lang="en-US" sz="1600" dirty="0"/>
          </a:p>
          <a:p>
            <a:pPr>
              <a:spcBef>
                <a:spcPts val="1000"/>
              </a:spcBef>
            </a:pPr>
            <a:r>
              <a:rPr lang="uk-UA" sz="1600" b="1" dirty="0" smtClean="0"/>
              <a:t>Підходить до </a:t>
            </a:r>
            <a:r>
              <a:rPr lang="uk-UA" sz="1600" b="1" dirty="0" err="1" smtClean="0"/>
              <a:t>мультиварок</a:t>
            </a:r>
            <a:r>
              <a:rPr lang="uk-UA" sz="1600" b="1" dirty="0" smtClean="0"/>
              <a:t>: </a:t>
            </a:r>
            <a:r>
              <a:rPr lang="en-US" sz="1600" b="1" dirty="0" smtClean="0"/>
              <a:t>RMC510-B/RMC535-W</a:t>
            </a:r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929" y="159027"/>
            <a:ext cx="10709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RIP5019-A </a:t>
            </a:r>
            <a:endParaRPr lang="ru-RU" sz="3200" dirty="0"/>
          </a:p>
        </p:txBody>
      </p:sp>
      <p:pic>
        <p:nvPicPr>
          <p:cNvPr id="7" name="Рисунок 6" descr="RIP5019-A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7273" b="91429" l="3377" r="96364">
                        <a14:foregroundMark x1="90130" y1="45974" x2="96364" y2="33766"/>
                        <a14:foregroundMark x1="74545" y1="54805" x2="42857" y2="59481"/>
                        <a14:foregroundMark x1="10390" y1="43636" x2="3896" y2="40779"/>
                        <a14:foregroundMark x1="37662" y1="9870" x2="44416" y2="7532"/>
                        <a14:foregroundMark x1="39481" y1="59740" x2="41818" y2="58961"/>
                        <a14:foregroundMark x1="28312" y1="83636" x2="50390" y2="90649"/>
                        <a14:foregroundMark x1="50390" y1="90649" x2="57922" y2="90909"/>
                        <a14:foregroundMark x1="57922" y1="90909" x2="65714" y2="88312"/>
                        <a14:foregroundMark x1="65714" y1="88312" x2="71948" y2="84156"/>
                        <a14:foregroundMark x1="70649" y1="86234" x2="76623" y2="82338"/>
                        <a14:foregroundMark x1="76623" y1="82338" x2="77403" y2="78442"/>
                        <a14:foregroundMark x1="33506" y1="87273" x2="25714" y2="84156"/>
                        <a14:foregroundMark x1="25714" y1="84156" x2="21558" y2="77403"/>
                        <a14:foregroundMark x1="43636" y1="91688" x2="50909" y2="91169"/>
                        <a14:foregroundMark x1="50909" y1="91169" x2="53766" y2="9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69442" y="1485313"/>
            <a:ext cx="3403598" cy="34035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85001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3751</TotalTime>
  <Words>562</Words>
  <Application>Microsoft Office PowerPoint</Application>
  <PresentationFormat>Произвольный</PresentationFormat>
  <Paragraphs>90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МУЛЬТИВАРКИ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Дякуємо за увагу!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d.solovodov</cp:lastModifiedBy>
  <cp:revision>247</cp:revision>
  <dcterms:created xsi:type="dcterms:W3CDTF">2019-02-20T15:38:26Z</dcterms:created>
  <dcterms:modified xsi:type="dcterms:W3CDTF">2020-01-27T14:23:33Z</dcterms:modified>
</cp:coreProperties>
</file>