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321" r:id="rId2"/>
    <p:sldId id="322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519" y="2348193"/>
            <a:ext cx="9227942" cy="3200924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ru-RU" dirty="0"/>
              <a:t>МУЛЬТИВАРКА</a:t>
            </a:r>
            <a:r>
              <a:rPr lang="en-US" dirty="0"/>
              <a:t>-</a:t>
            </a:r>
            <a:r>
              <a:rPr lang="uk-UA" dirty="0"/>
              <a:t>СКОРОВАРКИ</a:t>
            </a:r>
            <a:br>
              <a:rPr lang="uk-UA" dirty="0"/>
            </a:br>
            <a:r>
              <a:rPr lang="en-US" dirty="0"/>
              <a:t>REPC78-B Universal</a:t>
            </a:r>
            <a:br>
              <a:rPr lang="en-US" dirty="0"/>
            </a:br>
            <a:br>
              <a:rPr lang="en-US" dirty="0"/>
            </a:b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>
            <a:extLst>
              <a:ext uri="{FF2B5EF4-FFF2-40B4-BE49-F238E27FC236}">
                <a16:creationId xmlns:a16="http://schemas.microsoft.com/office/drawing/2014/main" id="{80F78A1D-6045-454D-8F3E-C01864EA2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947" y="830376"/>
            <a:ext cx="1699234" cy="1699964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EB066A-E31C-45BE-96B2-B97A1DDD2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83" y="830376"/>
            <a:ext cx="1699964" cy="16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5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253218" y="225631"/>
            <a:ext cx="8166387" cy="5682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/>
              <a:t>REPC78-B</a:t>
            </a:r>
            <a:r>
              <a:rPr lang="uk-UA" sz="3200" b="1" dirty="0"/>
              <a:t> з функціоналом </a:t>
            </a:r>
            <a:r>
              <a:rPr lang="en-US" sz="3200" b="1" dirty="0"/>
              <a:t>Smart Cooking</a:t>
            </a:r>
            <a:endParaRPr lang="uk-UA" sz="3200" b="1" dirty="0"/>
          </a:p>
          <a:p>
            <a:pPr>
              <a:spcBef>
                <a:spcPts val="1000"/>
              </a:spcBef>
              <a:buFontTx/>
              <a:buChar char="-"/>
            </a:pPr>
            <a:r>
              <a:rPr lang="ru-RU" sz="1100" b="1" dirty="0" err="1"/>
              <a:t>Потужність</a:t>
            </a:r>
            <a:r>
              <a:rPr lang="ru-RU" sz="1100" b="1" dirty="0"/>
              <a:t> 900 Вт. </a:t>
            </a:r>
            <a:endParaRPr lang="en-US" sz="1100" b="1" dirty="0"/>
          </a:p>
          <a:p>
            <a:pPr>
              <a:spcBef>
                <a:spcPts val="1000"/>
              </a:spcBef>
              <a:buFontTx/>
              <a:buChar char="-"/>
            </a:pPr>
            <a:r>
              <a:rPr lang="ru-RU" sz="1100" b="1" dirty="0" err="1"/>
              <a:t>Обсяг</a:t>
            </a:r>
            <a:r>
              <a:rPr lang="ru-RU" sz="1100" b="1" dirty="0"/>
              <a:t> </a:t>
            </a:r>
            <a:r>
              <a:rPr lang="ru-RU" sz="1100" b="1" dirty="0" err="1"/>
              <a:t>чаші</a:t>
            </a:r>
            <a:r>
              <a:rPr lang="ru-RU" sz="1100" b="1" dirty="0"/>
              <a:t> 5 л. </a:t>
            </a:r>
            <a:endParaRPr lang="en-US" sz="1100" b="1" dirty="0"/>
          </a:p>
          <a:p>
            <a:pPr>
              <a:spcBef>
                <a:spcPts val="1000"/>
              </a:spcBef>
              <a:buFontTx/>
              <a:buChar char="-"/>
            </a:pPr>
            <a:r>
              <a:rPr lang="ru-RU" sz="1100" b="1" dirty="0" err="1"/>
              <a:t>Електронне</a:t>
            </a:r>
            <a:r>
              <a:rPr lang="ru-RU" sz="1100" b="1" dirty="0"/>
              <a:t> </a:t>
            </a:r>
            <a:r>
              <a:rPr lang="ru-RU" sz="1100" b="1" dirty="0" err="1"/>
              <a:t>керування</a:t>
            </a:r>
            <a:r>
              <a:rPr lang="ru-RU" sz="1100" b="1" dirty="0"/>
              <a:t>. </a:t>
            </a:r>
          </a:p>
          <a:p>
            <a:pPr>
              <a:spcBef>
                <a:spcPts val="1000"/>
              </a:spcBef>
            </a:pPr>
            <a:r>
              <a:rPr lang="uk-UA" sz="1100" b="1" dirty="0"/>
              <a:t>-Покриття чаші: </a:t>
            </a:r>
            <a:r>
              <a:rPr lang="ru-RU" sz="1100" b="1" dirty="0" err="1"/>
              <a:t>подвійне</a:t>
            </a:r>
            <a:r>
              <a:rPr lang="ru-RU" sz="1100" b="1" dirty="0"/>
              <a:t> </a:t>
            </a:r>
            <a:r>
              <a:rPr lang="uk-UA" sz="1100" b="1" dirty="0" err="1"/>
              <a:t>антипригар</a:t>
            </a:r>
            <a:r>
              <a:rPr lang="ru-RU" sz="1100" b="1" dirty="0"/>
              <a:t>не</a:t>
            </a:r>
            <a:endParaRPr lang="en-US" sz="1100" b="1" dirty="0"/>
          </a:p>
          <a:p>
            <a:pPr>
              <a:lnSpc>
                <a:spcPts val="0"/>
              </a:lnSpc>
              <a:spcBef>
                <a:spcPts val="1000"/>
              </a:spcBef>
              <a:buFontTx/>
              <a:buChar char="-"/>
            </a:pPr>
            <a:r>
              <a:rPr lang="en-US" sz="1100" b="1" dirty="0"/>
              <a:t>22</a:t>
            </a:r>
            <a:r>
              <a:rPr lang="ru-RU" sz="1100" b="1" dirty="0"/>
              <a:t> </a:t>
            </a:r>
            <a:r>
              <a:rPr lang="ru-RU" sz="1100" b="1" dirty="0" err="1"/>
              <a:t>програм</a:t>
            </a:r>
            <a:r>
              <a:rPr lang="uk-UA" sz="1100" b="1" dirty="0"/>
              <a:t>и</a:t>
            </a:r>
            <a:r>
              <a:rPr lang="ru-RU" sz="1100" b="1" dirty="0"/>
              <a:t> </a:t>
            </a:r>
            <a:r>
              <a:rPr lang="ru-RU" sz="1100" dirty="0"/>
              <a:t>(ШЕФ КУХАР</a:t>
            </a:r>
            <a:r>
              <a:rPr lang="en-US" sz="1100" dirty="0"/>
              <a:t>,</a:t>
            </a:r>
            <a:r>
              <a:rPr lang="ru-RU" sz="1100" dirty="0"/>
              <a:t>БОРЩ</a:t>
            </a:r>
            <a:r>
              <a:rPr lang="en-US" sz="1100" dirty="0"/>
              <a:t>,</a:t>
            </a:r>
            <a:r>
              <a:rPr lang="ru-RU" sz="1100" dirty="0"/>
              <a:t>КАША</a:t>
            </a:r>
            <a:r>
              <a:rPr lang="en-US" sz="1100" dirty="0"/>
              <a:t>,</a:t>
            </a:r>
            <a:r>
              <a:rPr lang="ru-RU" sz="1100" dirty="0"/>
              <a:t>РИС</a:t>
            </a:r>
            <a:r>
              <a:rPr lang="en-US" sz="1100" dirty="0"/>
              <a:t>,</a:t>
            </a:r>
            <a:r>
              <a:rPr lang="ru-RU" sz="1100" dirty="0"/>
              <a:t>ПАР</a:t>
            </a:r>
            <a:r>
              <a:rPr lang="en-US" sz="1100" dirty="0"/>
              <a:t>,</a:t>
            </a:r>
            <a:r>
              <a:rPr lang="ru-RU" sz="1100" dirty="0"/>
              <a:t>ТУШКУВАННЯ</a:t>
            </a:r>
            <a:r>
              <a:rPr lang="en-US" sz="1100" dirty="0"/>
              <a:t>,</a:t>
            </a:r>
            <a:r>
              <a:rPr lang="ru-RU" sz="1100" dirty="0"/>
              <a:t>СМАЖЕННЯ</a:t>
            </a:r>
          </a:p>
          <a:p>
            <a:pPr>
              <a:lnSpc>
                <a:spcPts val="0"/>
              </a:lnSpc>
              <a:spcBef>
                <a:spcPts val="1000"/>
              </a:spcBef>
              <a:buFontTx/>
              <a:buChar char="-"/>
            </a:pPr>
            <a:r>
              <a:rPr lang="ru-RU" sz="1100" dirty="0"/>
              <a:t>ВАРЕННЯ</a:t>
            </a:r>
            <a:r>
              <a:rPr lang="en-US" sz="1100" dirty="0"/>
              <a:t>,</a:t>
            </a:r>
            <a:r>
              <a:rPr lang="ru-RU" sz="1100" dirty="0"/>
              <a:t>ХОЛОДЕЦЬ</a:t>
            </a:r>
            <a:r>
              <a:rPr lang="en-US" sz="1100" dirty="0"/>
              <a:t>,</a:t>
            </a:r>
            <a:r>
              <a:rPr lang="ru-RU" sz="1100" dirty="0"/>
              <a:t>ЙОГУРТ</a:t>
            </a:r>
            <a:r>
              <a:rPr lang="en-US" sz="1100" dirty="0"/>
              <a:t>,</a:t>
            </a:r>
            <a:r>
              <a:rPr lang="ru-RU" sz="1100" dirty="0"/>
              <a:t>ВИПІЧКА</a:t>
            </a:r>
            <a:r>
              <a:rPr lang="en-US" sz="1100" dirty="0"/>
              <a:t>,</a:t>
            </a:r>
            <a:r>
              <a:rPr lang="ru-RU" sz="1100" dirty="0"/>
              <a:t>ПАСТА</a:t>
            </a:r>
            <a:r>
              <a:rPr lang="en-US" sz="1100" dirty="0"/>
              <a:t>,</a:t>
            </a:r>
            <a:r>
              <a:rPr lang="ru-RU" sz="1100" dirty="0"/>
              <a:t>СУВІД</a:t>
            </a:r>
            <a:r>
              <a:rPr lang="en-US" sz="1100" dirty="0"/>
              <a:t>,</a:t>
            </a:r>
            <a:r>
              <a:rPr lang="ru-RU" sz="1100" dirty="0"/>
              <a:t>ТОМЛІННЯ</a:t>
            </a:r>
            <a:r>
              <a:rPr lang="en-US" sz="1100" dirty="0"/>
              <a:t>,</a:t>
            </a:r>
            <a:r>
              <a:rPr lang="ru-RU" sz="1100" dirty="0"/>
              <a:t>М'ЯСО</a:t>
            </a:r>
          </a:p>
          <a:p>
            <a:pPr>
              <a:lnSpc>
                <a:spcPts val="0"/>
              </a:lnSpc>
              <a:spcBef>
                <a:spcPts val="1000"/>
              </a:spcBef>
              <a:buFontTx/>
              <a:buChar char="-"/>
            </a:pPr>
            <a:r>
              <a:rPr lang="ru-RU" sz="1100" dirty="0"/>
              <a:t>РИБА</a:t>
            </a:r>
            <a:r>
              <a:rPr lang="en-US" sz="1100" dirty="0"/>
              <a:t>,</a:t>
            </a:r>
            <a:r>
              <a:rPr lang="ru-RU" sz="1100" dirty="0"/>
              <a:t>ДИТЯЧА СУМІШ</a:t>
            </a:r>
            <a:r>
              <a:rPr lang="en-US" sz="1100" dirty="0"/>
              <a:t>,</a:t>
            </a:r>
            <a:r>
              <a:rPr lang="ru-RU" sz="1100" dirty="0"/>
              <a:t>ВІВСЯНКА</a:t>
            </a:r>
            <a:r>
              <a:rPr lang="en-US" sz="1100" dirty="0"/>
              <a:t>,</a:t>
            </a:r>
            <a:r>
              <a:rPr lang="ru-RU" sz="1100" dirty="0"/>
              <a:t>БОБОВІ</a:t>
            </a:r>
            <a:r>
              <a:rPr lang="en-US" sz="1100" dirty="0"/>
              <a:t>,</a:t>
            </a:r>
            <a:r>
              <a:rPr lang="ru-RU" sz="1100" dirty="0"/>
              <a:t>ГЛІНТВЕЙН</a:t>
            </a:r>
            <a:r>
              <a:rPr lang="en-US" sz="1100" dirty="0"/>
              <a:t>,</a:t>
            </a:r>
            <a:r>
              <a:rPr lang="ru-RU" sz="1100" dirty="0"/>
              <a:t>ДОМАШНІЙ СИР</a:t>
            </a:r>
          </a:p>
          <a:p>
            <a:pPr>
              <a:lnSpc>
                <a:spcPts val="0"/>
              </a:lnSpc>
              <a:spcBef>
                <a:spcPts val="1000"/>
              </a:spcBef>
              <a:buFontTx/>
              <a:buChar char="-"/>
            </a:pPr>
            <a:r>
              <a:rPr lang="ru-RU" sz="1100" dirty="0"/>
              <a:t>СТЕРИЛІЗАЦІЯ) . </a:t>
            </a:r>
            <a:endParaRPr lang="en-US" sz="1100" dirty="0"/>
          </a:p>
          <a:p>
            <a:pPr>
              <a:spcBef>
                <a:spcPts val="1000"/>
              </a:spcBef>
              <a:buFontTx/>
              <a:buChar char="-"/>
            </a:pPr>
            <a:r>
              <a:rPr lang="en-US" sz="1100" b="1" dirty="0"/>
              <a:t>Smart Cooking:</a:t>
            </a:r>
          </a:p>
          <a:p>
            <a:pPr lvl="1">
              <a:spcBef>
                <a:spcPts val="1000"/>
              </a:spcBef>
            </a:pPr>
            <a:r>
              <a:rPr lang="ru-RU" sz="1100" dirty="0" err="1"/>
              <a:t>Зміна</a:t>
            </a:r>
            <a:r>
              <a:rPr lang="ru-RU" sz="1100" dirty="0"/>
              <a:t> </a:t>
            </a:r>
            <a:r>
              <a:rPr lang="ru-RU" sz="1100" dirty="0" err="1"/>
              <a:t>температури</a:t>
            </a:r>
            <a:r>
              <a:rPr lang="ru-RU" sz="1100" dirty="0"/>
              <a:t> і часу </a:t>
            </a:r>
            <a:r>
              <a:rPr lang="ru-RU" sz="1100" dirty="0" err="1"/>
              <a:t>приготування</a:t>
            </a:r>
            <a:r>
              <a:rPr lang="ru-RU" sz="1100" dirty="0"/>
              <a:t>, </a:t>
            </a:r>
            <a:endParaRPr lang="en-US" sz="1100" dirty="0"/>
          </a:p>
          <a:p>
            <a:pPr lvl="1">
              <a:spcBef>
                <a:spcPts val="1000"/>
              </a:spcBef>
            </a:pPr>
            <a:r>
              <a:rPr lang="ru-RU" sz="1100" dirty="0" err="1"/>
              <a:t>скасування</a:t>
            </a:r>
            <a:r>
              <a:rPr lang="ru-RU" sz="1100" dirty="0"/>
              <a:t> </a:t>
            </a:r>
            <a:r>
              <a:rPr lang="ru-RU" sz="1100" dirty="0" err="1"/>
              <a:t>функції</a:t>
            </a:r>
            <a:r>
              <a:rPr lang="ru-RU" sz="1100" dirty="0"/>
              <a:t> </a:t>
            </a:r>
            <a:r>
              <a:rPr lang="ru-RU" sz="1100" dirty="0" err="1"/>
              <a:t>підігріву</a:t>
            </a:r>
            <a:r>
              <a:rPr lang="ru-RU" sz="1100" dirty="0"/>
              <a:t>, </a:t>
            </a:r>
            <a:endParaRPr lang="en-US" sz="1100" dirty="0"/>
          </a:p>
          <a:p>
            <a:pPr lvl="1">
              <a:spcBef>
                <a:spcPts val="1000"/>
              </a:spcBef>
            </a:pPr>
            <a:r>
              <a:rPr lang="ru-RU" sz="1100" dirty="0" err="1"/>
              <a:t>багатофункціональний</a:t>
            </a:r>
            <a:r>
              <a:rPr lang="ru-RU" sz="1100" dirty="0"/>
              <a:t> </a:t>
            </a:r>
            <a:r>
              <a:rPr lang="ru-RU" sz="1600" dirty="0">
                <a:solidFill>
                  <a:srgbClr val="FF0000"/>
                </a:solidFill>
                <a:highlight>
                  <a:srgbClr val="FFFF00"/>
                </a:highlight>
              </a:rPr>
              <a:t>Джойстик </a:t>
            </a:r>
            <a:r>
              <a:rPr lang="ru-RU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управління</a:t>
            </a:r>
            <a:r>
              <a:rPr lang="ru-RU" sz="1100" dirty="0"/>
              <a:t>.</a:t>
            </a:r>
            <a:endParaRPr lang="en-US" sz="1100" dirty="0"/>
          </a:p>
          <a:p>
            <a:pPr>
              <a:spcBef>
                <a:spcPts val="1000"/>
              </a:spcBef>
            </a:pPr>
            <a:r>
              <a:rPr lang="ru-RU" sz="1100" b="1" dirty="0"/>
              <a:t>-</a:t>
            </a:r>
            <a:r>
              <a:rPr lang="ru-RU" sz="1100" b="1" dirty="0" err="1"/>
              <a:t>Трирядковий</a:t>
            </a:r>
            <a:r>
              <a:rPr lang="ru-RU" sz="1100" b="1" dirty="0"/>
              <a:t> дисплей. </a:t>
            </a:r>
          </a:p>
          <a:p>
            <a:pPr>
              <a:spcBef>
                <a:spcPts val="1000"/>
              </a:spcBef>
            </a:pPr>
            <a:r>
              <a:rPr lang="ru-RU" sz="1100" b="1" dirty="0"/>
              <a:t>-Шнур </a:t>
            </a:r>
            <a:r>
              <a:rPr lang="ru-RU" sz="1100" dirty="0" err="1"/>
              <a:t>живлення</a:t>
            </a:r>
            <a:r>
              <a:rPr lang="ru-RU" sz="1100" dirty="0"/>
              <a:t> </a:t>
            </a:r>
            <a:r>
              <a:rPr lang="ru-RU" sz="1100" dirty="0" err="1"/>
              <a:t>довжиною</a:t>
            </a:r>
            <a:r>
              <a:rPr lang="ru-RU" sz="1100" dirty="0"/>
              <a:t> 1,2 м. </a:t>
            </a:r>
            <a:endParaRPr lang="en-US" sz="1100" dirty="0"/>
          </a:p>
          <a:p>
            <a:pPr>
              <a:spcBef>
                <a:spcPts val="1000"/>
              </a:spcBef>
            </a:pPr>
            <a:r>
              <a:rPr lang="en-US" sz="1100" b="1" dirty="0"/>
              <a:t>-</a:t>
            </a:r>
            <a:r>
              <a:rPr lang="ru-RU" sz="1100" b="1" dirty="0"/>
              <a:t>Таймер 24 </a:t>
            </a:r>
            <a:r>
              <a:rPr lang="ru-RU" sz="1100" b="1" dirty="0" err="1"/>
              <a:t>години</a:t>
            </a:r>
            <a:r>
              <a:rPr lang="ru-RU" sz="1100" b="1" dirty="0"/>
              <a:t>. </a:t>
            </a:r>
            <a:endParaRPr lang="en-US" sz="1100" b="1" dirty="0"/>
          </a:p>
          <a:p>
            <a:pPr>
              <a:spcBef>
                <a:spcPts val="1000"/>
              </a:spcBef>
            </a:pPr>
            <a:r>
              <a:rPr lang="en-US" sz="1100" b="1" dirty="0"/>
              <a:t>-</a:t>
            </a:r>
            <a:r>
              <a:rPr lang="ru-RU" sz="1100" b="1" dirty="0" err="1"/>
              <a:t>Відкладений</a:t>
            </a:r>
            <a:r>
              <a:rPr lang="ru-RU" sz="1100" b="1" dirty="0"/>
              <a:t> старт. </a:t>
            </a:r>
            <a:endParaRPr lang="en-US" sz="1100" b="1" dirty="0"/>
          </a:p>
          <a:p>
            <a:pPr>
              <a:spcBef>
                <a:spcPts val="1000"/>
              </a:spcBef>
            </a:pPr>
            <a:r>
              <a:rPr lang="en-US" sz="1100" b="1" dirty="0"/>
              <a:t>-</a:t>
            </a:r>
            <a:r>
              <a:rPr lang="ru-RU" sz="1100" b="1" dirty="0"/>
              <a:t>У </a:t>
            </a:r>
            <a:r>
              <a:rPr lang="ru-RU" sz="1100" b="1" dirty="0" err="1"/>
              <a:t>комплекті</a:t>
            </a:r>
            <a:r>
              <a:rPr lang="ru-RU" sz="1100" b="1" dirty="0"/>
              <a:t>: </a:t>
            </a:r>
            <a:r>
              <a:rPr lang="ru-RU" sz="1100" dirty="0" err="1"/>
              <a:t>пластикова</a:t>
            </a:r>
            <a:r>
              <a:rPr lang="ru-RU" sz="1100" dirty="0"/>
              <a:t> пароварка, ложка, </a:t>
            </a:r>
            <a:r>
              <a:rPr lang="ru-RU" sz="1100" dirty="0" err="1"/>
              <a:t>ополоник</a:t>
            </a:r>
            <a:r>
              <a:rPr lang="ru-RU" sz="1100" dirty="0"/>
              <a:t>, </a:t>
            </a:r>
            <a:r>
              <a:rPr lang="ru-RU" sz="1100" dirty="0" err="1"/>
              <a:t>мірний</a:t>
            </a:r>
            <a:r>
              <a:rPr lang="ru-RU" sz="1100" dirty="0"/>
              <a:t> стакан, </a:t>
            </a:r>
            <a:r>
              <a:rPr lang="ru-RU" sz="1100" dirty="0" err="1"/>
              <a:t>кришка</a:t>
            </a:r>
            <a:r>
              <a:rPr lang="ru-RU" sz="1100" dirty="0"/>
              <a:t> для </a:t>
            </a:r>
            <a:r>
              <a:rPr lang="ru-RU" sz="1100" dirty="0" err="1"/>
              <a:t>чаші</a:t>
            </a:r>
            <a:r>
              <a:rPr lang="ru-RU" sz="1100" dirty="0"/>
              <a:t> за </a:t>
            </a:r>
            <a:r>
              <a:rPr lang="ru-RU" sz="1100" dirty="0" err="1"/>
              <a:t>харчового</a:t>
            </a:r>
            <a:r>
              <a:rPr lang="ru-RU" sz="1100" dirty="0"/>
              <a:t> пластику, книга </a:t>
            </a:r>
            <a:r>
              <a:rPr lang="ru-RU" sz="1100" dirty="0" err="1"/>
              <a:t>рецептів</a:t>
            </a:r>
            <a:r>
              <a:rPr lang="ru-RU" sz="1100" dirty="0"/>
              <a:t> (100 </a:t>
            </a:r>
            <a:r>
              <a:rPr lang="ru-RU" sz="1100" dirty="0" err="1"/>
              <a:t>рецептів</a:t>
            </a:r>
            <a:r>
              <a:rPr lang="ru-RU" sz="1100" dirty="0"/>
              <a:t>). </a:t>
            </a:r>
          </a:p>
          <a:p>
            <a:pPr>
              <a:spcBef>
                <a:spcPts val="1000"/>
              </a:spcBef>
            </a:pPr>
            <a:r>
              <a:rPr lang="ru-RU" sz="1100" b="1" dirty="0"/>
              <a:t>Корпус: </a:t>
            </a:r>
            <a:r>
              <a:rPr lang="ru-RU" sz="1100" dirty="0" err="1"/>
              <a:t>нержавіюча</a:t>
            </a:r>
            <a:r>
              <a:rPr lang="ru-RU" sz="1100" dirty="0"/>
              <a:t> сталь. </a:t>
            </a:r>
            <a:r>
              <a:rPr lang="ru-RU" sz="1100" b="1" dirty="0" err="1"/>
              <a:t>Колір</a:t>
            </a:r>
            <a:r>
              <a:rPr lang="ru-RU" sz="1100" b="1" dirty="0"/>
              <a:t> пластика: </a:t>
            </a:r>
            <a:r>
              <a:rPr lang="uk-UA" sz="1100" dirty="0" err="1"/>
              <a:t>чорн</a:t>
            </a:r>
            <a:r>
              <a:rPr lang="ru-RU" sz="1100" dirty="0" err="1"/>
              <a:t>ий</a:t>
            </a:r>
            <a:r>
              <a:rPr lang="ru-RU" sz="1100" dirty="0"/>
              <a:t>. 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890289-E6CA-4264-A1DE-574A6F340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366" y="0"/>
            <a:ext cx="1865634" cy="14343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75FEB1-C96B-47E6-80C4-6A8D09D3A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21" y="1434392"/>
            <a:ext cx="3672286" cy="343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3867</TotalTime>
  <Words>189</Words>
  <Application>Microsoft Office PowerPoint</Application>
  <PresentationFormat>Широкоэкранный</PresentationFormat>
  <Paragraphs>29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Montserrat</vt:lpstr>
      <vt:lpstr>Montserrat Bold</vt:lpstr>
      <vt:lpstr>Тема Office</vt:lpstr>
      <vt:lpstr> МУЛЬТИВАРКА-СКОРОВАРКИ REPC78-B Universal  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Денис Соловодов</cp:lastModifiedBy>
  <cp:revision>268</cp:revision>
  <dcterms:created xsi:type="dcterms:W3CDTF">2019-02-20T15:38:26Z</dcterms:created>
  <dcterms:modified xsi:type="dcterms:W3CDTF">2024-06-11T07:14:46Z</dcterms:modified>
</cp:coreProperties>
</file>