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67" r:id="rId2"/>
    <p:sldId id="319" r:id="rId3"/>
    <p:sldId id="273" r:id="rId4"/>
    <p:sldId id="298" r:id="rId5"/>
    <p:sldId id="297" r:id="rId6"/>
    <p:sldId id="303" r:id="rId7"/>
    <p:sldId id="317" r:id="rId8"/>
    <p:sldId id="305" r:id="rId9"/>
    <p:sldId id="325" r:id="rId10"/>
    <p:sldId id="306" r:id="rId11"/>
    <p:sldId id="320" r:id="rId12"/>
    <p:sldId id="302" r:id="rId13"/>
    <p:sldId id="307" r:id="rId14"/>
    <p:sldId id="308" r:id="rId15"/>
    <p:sldId id="301" r:id="rId16"/>
    <p:sldId id="295" r:id="rId17"/>
    <p:sldId id="309" r:id="rId18"/>
    <p:sldId id="310" r:id="rId19"/>
    <p:sldId id="304" r:id="rId20"/>
    <p:sldId id="311" r:id="rId21"/>
    <p:sldId id="312" r:id="rId22"/>
    <p:sldId id="313" r:id="rId23"/>
    <p:sldId id="314" r:id="rId24"/>
    <p:sldId id="315" r:id="rId25"/>
    <p:sldId id="316" r:id="rId26"/>
    <p:sldId id="276" r:id="rId27"/>
    <p:sldId id="291" r:id="rId28"/>
    <p:sldId id="321" r:id="rId29"/>
    <p:sldId id="318" r:id="rId30"/>
    <p:sldId id="300" r:id="rId31"/>
    <p:sldId id="292" r:id="rId32"/>
    <p:sldId id="322" r:id="rId33"/>
    <p:sldId id="324" r:id="rId34"/>
    <p:sldId id="323" r:id="rId35"/>
    <p:sldId id="26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8" autoAdjust="0"/>
    <p:restoredTop sz="86420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" y="6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8"/>
            <a:ext cx="9227942" cy="3200924"/>
          </a:xfrm>
        </p:spPr>
        <p:txBody>
          <a:bodyPr>
            <a:normAutofit/>
          </a:bodyPr>
          <a:lstStyle/>
          <a:p>
            <a:r>
              <a:rPr lang="ru-RU" dirty="0"/>
              <a:t>МУЛЬТИВАРКИ</a:t>
            </a:r>
            <a:br>
              <a:rPr lang="ru-RU" dirty="0"/>
            </a:br>
            <a:br>
              <a:rPr lang="ru-RU" sz="2800" dirty="0"/>
            </a:br>
            <a:br>
              <a:rPr lang="uk-UA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592807" y="1098687"/>
            <a:ext cx="5693693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dirty="0" err="1"/>
              <a:t>Потужність</a:t>
            </a:r>
            <a:r>
              <a:rPr lang="ru-RU" sz="1400" dirty="0"/>
              <a:t> 900 Вт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Обсяг</a:t>
            </a:r>
            <a:r>
              <a:rPr lang="ru-RU" sz="1400" dirty="0"/>
              <a:t> </a:t>
            </a:r>
            <a:r>
              <a:rPr lang="ru-RU" sz="1400" dirty="0" err="1"/>
              <a:t>чаші</a:t>
            </a:r>
            <a:r>
              <a:rPr lang="ru-RU" sz="1400" dirty="0"/>
              <a:t> 5 л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Покриття чаші: </a:t>
            </a:r>
            <a:r>
              <a:rPr lang="ru-RU" sz="1400" b="1" dirty="0"/>
              <a:t> </a:t>
            </a:r>
            <a:r>
              <a:rPr lang="uk-UA" sz="1400" b="1" dirty="0" err="1"/>
              <a:t>антипригар</a:t>
            </a:r>
            <a:r>
              <a:rPr lang="ru-RU" sz="1400" b="1" dirty="0"/>
              <a:t>не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Електронне</a:t>
            </a:r>
            <a:r>
              <a:rPr lang="ru-RU" sz="1400" dirty="0"/>
              <a:t> </a:t>
            </a:r>
            <a:r>
              <a:rPr lang="ru-RU" sz="1400" dirty="0" err="1"/>
              <a:t>керування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uk-UA" sz="1400" b="1" dirty="0"/>
              <a:t>1</a:t>
            </a:r>
            <a:r>
              <a:rPr lang="en-US" sz="1400" b="1" dirty="0"/>
              <a:t>4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ru-RU" sz="1400" b="1" dirty="0"/>
              <a:t>: </a:t>
            </a:r>
            <a:r>
              <a:rPr lang="ru-RU" sz="1400" dirty="0"/>
              <a:t>(ШЕФ-КУХАР, БОРЩ/СУП, РИС/КРУПИ, МОЛОЧНА КАША, ТУШКУВАННЯ/ПЛОВ, ХОЛОДЕЦЬ, СМАЖЕННЯ, ВАРЕННЯ, ТОМЛІННЯ, ПАР/ВАРКА, ВИПІЧКА/ХЛІБ, ЙОГУРТ/ТІСТО, ПИВО, ПІДТРИМКА ТЕПЛА) 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/>
              <a:t>Шнур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</a:t>
            </a:r>
            <a:r>
              <a:rPr lang="ru-RU" sz="1400" dirty="0" err="1"/>
              <a:t>чорний</a:t>
            </a:r>
            <a:r>
              <a:rPr lang="ru-RU" sz="1400" dirty="0"/>
              <a:t>.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807" y="349527"/>
            <a:ext cx="7515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RMC503-B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F5051F-704E-402B-A25C-9D3FBE533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98" y="1795049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77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592807" y="1098687"/>
            <a:ext cx="5693693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dirty="0" err="1"/>
              <a:t>Потужність</a:t>
            </a:r>
            <a:r>
              <a:rPr lang="ru-RU" sz="1400" dirty="0"/>
              <a:t> 900 Вт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Обсяг</a:t>
            </a:r>
            <a:r>
              <a:rPr lang="ru-RU" sz="1400" dirty="0"/>
              <a:t> </a:t>
            </a:r>
            <a:r>
              <a:rPr lang="ru-RU" sz="1400" dirty="0" err="1"/>
              <a:t>чаші</a:t>
            </a:r>
            <a:r>
              <a:rPr lang="ru-RU" sz="1400" dirty="0"/>
              <a:t> 5 л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Покриття чаші: </a:t>
            </a:r>
            <a:r>
              <a:rPr lang="ru-RU" sz="1400" b="1" dirty="0" err="1"/>
              <a:t>подвійне</a:t>
            </a:r>
            <a:r>
              <a:rPr lang="ru-RU" sz="1400" b="1" dirty="0"/>
              <a:t> </a:t>
            </a:r>
            <a:r>
              <a:rPr lang="uk-UA" sz="1400" b="1" dirty="0" err="1"/>
              <a:t>антипригар</a:t>
            </a:r>
            <a:r>
              <a:rPr lang="ru-RU" sz="1400" b="1" dirty="0"/>
              <a:t>не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Електронне</a:t>
            </a:r>
            <a:r>
              <a:rPr lang="ru-RU" sz="1400" dirty="0"/>
              <a:t> </a:t>
            </a:r>
            <a:r>
              <a:rPr lang="ru-RU" sz="1400" dirty="0" err="1"/>
              <a:t>керування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uk-UA" sz="1400" b="1" dirty="0"/>
              <a:t>1</a:t>
            </a:r>
            <a:r>
              <a:rPr lang="en-US" sz="1400" b="1" dirty="0"/>
              <a:t>4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ru-RU" sz="1400" b="1" dirty="0"/>
              <a:t>: </a:t>
            </a:r>
            <a:r>
              <a:rPr lang="ru-RU" sz="1400" dirty="0"/>
              <a:t>(ШЕФ-КУХАР, БОРЩ/СУП, РИС/КРУПИ, МОЛОЧНА КАША, ТУШКУВАННЯ/ПЛОВ, ХОЛОДЕЦЬ, СМАЖЕННЯ, ВАРЕННЯ, ТОМЛІННЯ, ПАР/ВАРКА, ВИПІЧКА/ХЛІБ, ЙОГУРТ/ТІСТО, ПИВО, ПІДТРИМКА ТЕПЛА) 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/>
              <a:t>Шнур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</a:t>
            </a:r>
            <a:r>
              <a:rPr lang="ru-RU" sz="1400" dirty="0" err="1"/>
              <a:t>чорний</a:t>
            </a:r>
            <a:r>
              <a:rPr lang="ru-RU" sz="1400" dirty="0"/>
              <a:t>.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807" y="349527"/>
            <a:ext cx="7515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RMC507-B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B0E030-E3F7-4917-A3F3-508CB1B7C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98" y="1743942"/>
            <a:ext cx="3701902" cy="370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03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402306" y="961128"/>
            <a:ext cx="7558937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 900 Вт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Обсяг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uk-UA" sz="1400" b="1" dirty="0"/>
              <a:t>Покриття чаші: </a:t>
            </a:r>
            <a:r>
              <a:rPr lang="ru-RU" sz="1400" b="1" dirty="0" err="1"/>
              <a:t>подвійне</a:t>
            </a:r>
            <a:r>
              <a:rPr lang="ru-RU" sz="1400" b="1" dirty="0"/>
              <a:t> </a:t>
            </a:r>
            <a:r>
              <a:rPr lang="uk-UA" sz="1400" b="1" dirty="0" err="1"/>
              <a:t>кераміч</a:t>
            </a:r>
            <a:r>
              <a:rPr lang="ru-RU" sz="1400" b="1" dirty="0"/>
              <a:t>не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керування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r>
              <a:rPr lang="uk-UA" sz="1400" b="1" dirty="0"/>
              <a:t>:</a:t>
            </a:r>
            <a:br>
              <a:rPr lang="uk-UA" sz="1400" b="1" dirty="0"/>
            </a:br>
            <a:r>
              <a:rPr lang="uk-UA" sz="1400" b="1" dirty="0"/>
              <a:t>	</a:t>
            </a: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і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  <a:endParaRPr lang="uk-UA" sz="1100" dirty="0"/>
          </a:p>
          <a:p>
            <a:pPr>
              <a:spcBef>
                <a:spcPts val="1000"/>
              </a:spcBef>
            </a:pPr>
            <a:r>
              <a:rPr lang="uk-UA" sz="1100" dirty="0"/>
              <a:t>	</a:t>
            </a: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uk-UA" sz="1400" b="1" dirty="0"/>
              <a:t>1</a:t>
            </a:r>
            <a:r>
              <a:rPr lang="en-US" sz="1400" b="1" dirty="0"/>
              <a:t>4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ru-RU" sz="1400" b="1" dirty="0"/>
              <a:t>: </a:t>
            </a:r>
            <a:r>
              <a:rPr lang="ru-RU" sz="1400" dirty="0"/>
              <a:t>(ШЕФ-КУХАР, БОРЩ/СУП, РИС/КРУПИ, МОЛОЧНА КАША, ТУШКУВАННЯ/ПЛОВ, ХОЛОДЕЦЬ, СМАЖЕННЯ, ВАРЕННЯ, ТОМЛІННЯ, ПАР/ВАРКА, ВИПІЧКА/ХЛІБ, ЙОГУРТ/ТІСТО, ПИВО, ПІДТРИМКА ТЕПЛА) 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400" b="1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b="1" dirty="0" err="1"/>
              <a:t>Колір</a:t>
            </a:r>
            <a:r>
              <a:rPr lang="ru-RU" sz="1400" b="1" dirty="0"/>
              <a:t> </a:t>
            </a:r>
            <a:r>
              <a:rPr lang="ru-RU" sz="1400" dirty="0"/>
              <a:t>пластика: б</a:t>
            </a:r>
            <a:r>
              <a:rPr lang="uk-UA" sz="1400" dirty="0" err="1"/>
              <a:t>іл</a:t>
            </a:r>
            <a:r>
              <a:rPr lang="ru-RU" sz="1400" dirty="0" err="1"/>
              <a:t>ий</a:t>
            </a:r>
            <a:r>
              <a:rPr lang="ru-RU" sz="1400" dirty="0"/>
              <a:t>. </a:t>
            </a: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76564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RMC50</a:t>
            </a:r>
            <a:r>
              <a:rPr lang="uk-UA" sz="3200" b="1" dirty="0"/>
              <a:t>8</a:t>
            </a:r>
            <a:r>
              <a:rPr lang="en-US" sz="3200" b="1" dirty="0"/>
              <a:t>-W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36F0D9-523D-4AFD-AC9F-D62EA6608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243" y="1795048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88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9F2D30A-0A39-46BB-ABBF-0569CBC7A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5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47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659482" y="1027803"/>
            <a:ext cx="6284243" cy="4515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dirty="0" err="1"/>
              <a:t>Потужність</a:t>
            </a:r>
            <a:r>
              <a:rPr lang="ru-RU" sz="1400" dirty="0"/>
              <a:t> 900 Вт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Обсяг</a:t>
            </a:r>
            <a:r>
              <a:rPr lang="ru-RU" sz="1400" dirty="0"/>
              <a:t> </a:t>
            </a:r>
            <a:r>
              <a:rPr lang="ru-RU" sz="1400" dirty="0" err="1"/>
              <a:t>чаші</a:t>
            </a:r>
            <a:r>
              <a:rPr lang="ru-RU" sz="1400" dirty="0"/>
              <a:t> 5 л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Покриття чаші: </a:t>
            </a:r>
            <a:r>
              <a:rPr lang="ru-RU" sz="1400" b="1" dirty="0" err="1"/>
              <a:t>подвійне</a:t>
            </a:r>
            <a:r>
              <a:rPr lang="ru-RU" sz="1400" b="1" dirty="0"/>
              <a:t> </a:t>
            </a:r>
            <a:r>
              <a:rPr lang="ru-RU" sz="1400" b="1" dirty="0" err="1"/>
              <a:t>антипригарне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Електронне</a:t>
            </a:r>
            <a:r>
              <a:rPr lang="ru-RU" sz="1400" dirty="0"/>
              <a:t> </a:t>
            </a:r>
            <a:r>
              <a:rPr lang="ru-RU" sz="1400" dirty="0" err="1"/>
              <a:t>керування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uk-UA" sz="1400" b="1" dirty="0"/>
              <a:t>21</a:t>
            </a:r>
            <a:r>
              <a:rPr lang="ru-RU" sz="1400" b="1" dirty="0"/>
              <a:t> </a:t>
            </a:r>
            <a:r>
              <a:rPr lang="ru-RU" sz="1400" b="1" dirty="0" err="1"/>
              <a:t>програма</a:t>
            </a:r>
            <a:r>
              <a:rPr lang="ru-RU" sz="1400" b="1" dirty="0"/>
              <a:t>: </a:t>
            </a:r>
            <a:r>
              <a:rPr lang="ru-RU" sz="1400" dirty="0"/>
              <a:t>(Каша, пар, плов, </a:t>
            </a:r>
            <a:r>
              <a:rPr lang="ru-RU" sz="1400" dirty="0" err="1"/>
              <a:t>молочна</a:t>
            </a:r>
            <a:r>
              <a:rPr lang="ru-RU" sz="1400" dirty="0"/>
              <a:t> каша, </a:t>
            </a:r>
            <a:r>
              <a:rPr lang="ru-RU" sz="1400" dirty="0" err="1"/>
              <a:t>піца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</a:t>
            </a:r>
            <a:r>
              <a:rPr lang="ru-RU" sz="1400" dirty="0" err="1"/>
              <a:t>тушкування</a:t>
            </a:r>
            <a:r>
              <a:rPr lang="ru-RU" sz="1400" dirty="0"/>
              <a:t>, </a:t>
            </a:r>
            <a:r>
              <a:rPr lang="ru-RU" sz="1400" dirty="0" err="1"/>
              <a:t>випічка</a:t>
            </a:r>
            <a:r>
              <a:rPr lang="ru-RU" sz="1400" dirty="0"/>
              <a:t> / </a:t>
            </a:r>
            <a:r>
              <a:rPr lang="ru-RU" sz="1400" dirty="0" err="1"/>
              <a:t>хліб</a:t>
            </a:r>
            <a:r>
              <a:rPr lang="ru-RU" sz="1400" dirty="0"/>
              <a:t>, </a:t>
            </a:r>
            <a:r>
              <a:rPr lang="ru-RU" sz="1400" dirty="0" err="1"/>
              <a:t>м'ясо</a:t>
            </a:r>
            <a:r>
              <a:rPr lang="ru-RU" sz="1400" dirty="0"/>
              <a:t>, </a:t>
            </a:r>
            <a:r>
              <a:rPr lang="ru-RU" sz="1400" dirty="0" err="1"/>
              <a:t>риба</a:t>
            </a:r>
            <a:r>
              <a:rPr lang="ru-RU" sz="1400" dirty="0"/>
              <a:t>, йогурт / </a:t>
            </a:r>
            <a:r>
              <a:rPr lang="ru-RU" sz="1400" dirty="0" err="1"/>
              <a:t>тісто</a:t>
            </a:r>
            <a:r>
              <a:rPr lang="ru-RU" sz="1400" dirty="0"/>
              <a:t>, </a:t>
            </a:r>
            <a:r>
              <a:rPr lang="ru-RU" sz="1400" dirty="0" err="1"/>
              <a:t>варення</a:t>
            </a:r>
            <a:r>
              <a:rPr lang="ru-RU" sz="1400" dirty="0"/>
              <a:t>, </a:t>
            </a:r>
            <a:r>
              <a:rPr lang="ru-RU" sz="1400" dirty="0" err="1"/>
              <a:t>стерілізація</a:t>
            </a:r>
            <a:r>
              <a:rPr lang="ru-RU" sz="1400" dirty="0"/>
              <a:t>, </a:t>
            </a:r>
            <a:r>
              <a:rPr lang="ru-RU" sz="1400" dirty="0" err="1"/>
              <a:t>запікання</a:t>
            </a:r>
            <a:r>
              <a:rPr lang="ru-RU" sz="1400" dirty="0"/>
              <a:t>, </a:t>
            </a:r>
            <a:r>
              <a:rPr lang="ru-RU" sz="1400" dirty="0" err="1"/>
              <a:t>підігрів</a:t>
            </a:r>
            <a:r>
              <a:rPr lang="ru-RU" sz="1400" dirty="0"/>
              <a:t>, борщ / суп, </a:t>
            </a:r>
            <a:r>
              <a:rPr lang="ru-RU" sz="1400" dirty="0" err="1"/>
              <a:t>смаження</a:t>
            </a:r>
            <a:r>
              <a:rPr lang="ru-RU" sz="1400" dirty="0"/>
              <a:t>, шеф </a:t>
            </a:r>
            <a:r>
              <a:rPr lang="ru-RU" sz="1400" dirty="0" err="1"/>
              <a:t>кухар</a:t>
            </a:r>
            <a:r>
              <a:rPr lang="ru-RU" sz="1400" dirty="0"/>
              <a:t>) 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400" dirty="0"/>
              <a:t>Корпус: </a:t>
            </a:r>
            <a:r>
              <a:rPr lang="uk-UA" sz="1400" dirty="0"/>
              <a:t>золотистий</a:t>
            </a:r>
            <a:r>
              <a:rPr lang="ru-RU" sz="1400" dirty="0"/>
              <a:t>. </a:t>
            </a:r>
            <a:r>
              <a:rPr lang="ru-RU" sz="1400" dirty="0" err="1"/>
              <a:t>Колір</a:t>
            </a:r>
            <a:r>
              <a:rPr lang="ru-RU" sz="1400" dirty="0"/>
              <a:t> пластика: б</a:t>
            </a:r>
            <a:r>
              <a:rPr lang="uk-UA" sz="1400" dirty="0" err="1"/>
              <a:t>іл</a:t>
            </a:r>
            <a:r>
              <a:rPr lang="ru-RU" sz="1400" dirty="0" err="1"/>
              <a:t>ий</a:t>
            </a:r>
            <a:r>
              <a:rPr lang="ru-RU" sz="1400" dirty="0"/>
              <a:t>.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482" y="271016"/>
            <a:ext cx="754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RMC522-G </a:t>
            </a:r>
            <a:r>
              <a:rPr lang="uk-UA" sz="3200" b="1" dirty="0"/>
              <a:t>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178E7-77A3-4066-BB04-642D5708D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70" y="1698108"/>
            <a:ext cx="3700130" cy="37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8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31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5594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412245" y="911431"/>
            <a:ext cx="7201129" cy="4336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 900 Вт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Обсяг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Покриття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: </a:t>
            </a:r>
            <a:r>
              <a:rPr lang="ru-RU" sz="1400" dirty="0" err="1"/>
              <a:t>п</a:t>
            </a:r>
            <a:r>
              <a:rPr lang="ru-RU" sz="1400" b="1" dirty="0" err="1"/>
              <a:t>одвійне</a:t>
            </a:r>
            <a:r>
              <a:rPr lang="ru-RU" sz="1400" b="1" dirty="0"/>
              <a:t> </a:t>
            </a:r>
            <a:r>
              <a:rPr lang="ru-RU" sz="1400" b="1" dirty="0" err="1"/>
              <a:t>антипригарне</a:t>
            </a:r>
            <a:endParaRPr lang="uk-UA" sz="1400" b="1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керування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en-US" sz="1400" b="1" dirty="0"/>
              <a:t>34</a:t>
            </a:r>
            <a:r>
              <a:rPr lang="ru-RU" sz="1400" b="1" dirty="0"/>
              <a:t> </a:t>
            </a:r>
            <a:r>
              <a:rPr lang="ru-RU" sz="1400" b="1" dirty="0" err="1"/>
              <a:t>програми</a:t>
            </a:r>
            <a:r>
              <a:rPr lang="ru-RU" sz="1400" b="1" dirty="0"/>
              <a:t>: </a:t>
            </a:r>
            <a:r>
              <a:rPr lang="ru-RU" sz="1400" dirty="0"/>
              <a:t>(ШЕФ КУХАР, Борщ, ЙОГУРТ/ТІСТО  Фондю  </a:t>
            </a:r>
            <a:r>
              <a:rPr lang="ru-RU" sz="1400" dirty="0" err="1"/>
              <a:t>Молочна</a:t>
            </a:r>
            <a:r>
              <a:rPr lang="ru-RU" sz="1400" dirty="0"/>
              <a:t>  каша,  Каша, </a:t>
            </a:r>
            <a:r>
              <a:rPr lang="ru-RU" sz="1400" dirty="0" err="1"/>
              <a:t>Стерилізація</a:t>
            </a:r>
            <a:r>
              <a:rPr lang="ru-RU" sz="1400" dirty="0"/>
              <a:t>, </a:t>
            </a:r>
            <a:r>
              <a:rPr lang="ru-RU" sz="1400" dirty="0" err="1"/>
              <a:t>Домашній</a:t>
            </a:r>
            <a:r>
              <a:rPr lang="ru-RU" sz="1400" dirty="0"/>
              <a:t> сир, ДИТЯЧА  СУМІШ,  </a:t>
            </a:r>
            <a:r>
              <a:rPr lang="ru-RU" sz="1400" dirty="0" err="1"/>
              <a:t>Овочі</a:t>
            </a:r>
            <a:r>
              <a:rPr lang="ru-RU" sz="1400" dirty="0"/>
              <a:t>,  </a:t>
            </a:r>
            <a:r>
              <a:rPr lang="ru-RU" sz="1400" dirty="0" err="1"/>
              <a:t>Вівсянка</a:t>
            </a:r>
            <a:r>
              <a:rPr lang="ru-RU" sz="1400" dirty="0"/>
              <a:t>,  </a:t>
            </a:r>
            <a:r>
              <a:rPr lang="ru-RU" sz="1400" dirty="0" err="1"/>
              <a:t>Паска</a:t>
            </a:r>
            <a:r>
              <a:rPr lang="ru-RU" sz="1400" dirty="0"/>
              <a:t>,  Рис, </a:t>
            </a:r>
            <a:r>
              <a:rPr lang="ru-RU" sz="1400" dirty="0" err="1"/>
              <a:t>Овочевий</a:t>
            </a:r>
            <a:r>
              <a:rPr lang="ru-RU" sz="1400" dirty="0"/>
              <a:t> суп, НА ПАРІ,ТОМЛІННЯ,  </a:t>
            </a:r>
            <a:r>
              <a:rPr lang="ru-RU" sz="1400" dirty="0" err="1"/>
              <a:t>Розморозка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СМАЖЕННЯ, </a:t>
            </a:r>
            <a:r>
              <a:rPr lang="ru-RU" sz="1400" dirty="0" err="1"/>
              <a:t>М`ясо</a:t>
            </a:r>
            <a:r>
              <a:rPr lang="ru-RU" sz="1400" dirty="0"/>
              <a:t>, </a:t>
            </a:r>
            <a:r>
              <a:rPr lang="ru-RU" sz="1400" dirty="0" err="1"/>
              <a:t>Тушкування</a:t>
            </a:r>
            <a:r>
              <a:rPr lang="ru-RU" sz="1400" dirty="0"/>
              <a:t>, Барбекю, Гречка,  </a:t>
            </a:r>
            <a:r>
              <a:rPr lang="ru-RU" sz="1400" dirty="0" err="1"/>
              <a:t>Запікання</a:t>
            </a:r>
            <a:r>
              <a:rPr lang="ru-RU" sz="1400" dirty="0"/>
              <a:t>,  </a:t>
            </a:r>
            <a:r>
              <a:rPr lang="ru-RU" sz="1400" dirty="0" err="1"/>
              <a:t>Варення</a:t>
            </a:r>
            <a:r>
              <a:rPr lang="ru-RU" sz="1400" dirty="0"/>
              <a:t>, </a:t>
            </a:r>
            <a:r>
              <a:rPr lang="ru-RU" sz="1400" dirty="0" err="1"/>
              <a:t>Пиріг</a:t>
            </a:r>
            <a:r>
              <a:rPr lang="ru-RU" sz="1400" dirty="0"/>
              <a:t>, </a:t>
            </a:r>
            <a:r>
              <a:rPr lang="ru-RU" sz="1400" dirty="0" err="1"/>
              <a:t>Голубці</a:t>
            </a:r>
            <a:r>
              <a:rPr lang="ru-RU" sz="1400" dirty="0"/>
              <a:t>, </a:t>
            </a:r>
            <a:r>
              <a:rPr lang="ru-RU" sz="1400" dirty="0" err="1"/>
              <a:t>Випічка</a:t>
            </a:r>
            <a:r>
              <a:rPr lang="ru-RU" sz="1400" dirty="0"/>
              <a:t>, Суп, </a:t>
            </a:r>
            <a:r>
              <a:rPr lang="ru-RU" sz="1400" dirty="0" err="1"/>
              <a:t>Глінтвейн</a:t>
            </a:r>
            <a:r>
              <a:rPr lang="ru-RU" sz="1400" dirty="0"/>
              <a:t>, Плов, ФРИТЮР, Пиво)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</a:t>
            </a:r>
          </a:p>
          <a:p>
            <a:pPr>
              <a:spcBef>
                <a:spcPts val="1000"/>
              </a:spcBef>
            </a:pPr>
            <a:r>
              <a:rPr lang="ru-RU" sz="1400" b="1" dirty="0"/>
              <a:t>Корпус: </a:t>
            </a:r>
            <a:r>
              <a:rPr lang="ru-RU" sz="1400" dirty="0" err="1"/>
              <a:t>золотистий</a:t>
            </a:r>
            <a:r>
              <a:rPr lang="ru-RU" sz="1400" dirty="0"/>
              <a:t>. </a:t>
            </a:r>
            <a:r>
              <a:rPr lang="ru-RU" sz="1400" dirty="0" err="1"/>
              <a:t>Колір</a:t>
            </a:r>
            <a:r>
              <a:rPr lang="ru-RU" sz="1400" dirty="0"/>
              <a:t> пластика: б</a:t>
            </a:r>
            <a:r>
              <a:rPr lang="uk-UA" sz="1400" dirty="0" err="1"/>
              <a:t>іл</a:t>
            </a:r>
            <a:r>
              <a:rPr lang="ru-RU" sz="1400" dirty="0" err="1"/>
              <a:t>ий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37930" y="159027"/>
            <a:ext cx="10565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RMC530-G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7FF9E5-2E5F-4F77-8FCB-1492C4DC5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61" y="1958765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6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B51BC5D-1EAD-435E-B167-CEE9A7A2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6" y="0"/>
            <a:ext cx="12156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26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609600" y="932794"/>
            <a:ext cx="5922294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dirty="0" err="1"/>
              <a:t>Потужність</a:t>
            </a:r>
            <a:r>
              <a:rPr lang="ru-RU" sz="1400" dirty="0"/>
              <a:t> 900 Вт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Обсяг</a:t>
            </a:r>
            <a:r>
              <a:rPr lang="ru-RU" sz="1400" dirty="0"/>
              <a:t> </a:t>
            </a:r>
            <a:r>
              <a:rPr lang="ru-RU" sz="1400" dirty="0" err="1"/>
              <a:t>чаші</a:t>
            </a:r>
            <a:r>
              <a:rPr lang="ru-RU" sz="1400" dirty="0"/>
              <a:t> 5 л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Покриття чаші: </a:t>
            </a:r>
            <a:r>
              <a:rPr lang="ru-RU" sz="1400" b="1" dirty="0" err="1"/>
              <a:t>подвійне</a:t>
            </a:r>
            <a:r>
              <a:rPr lang="ru-RU" sz="1400" b="1" dirty="0"/>
              <a:t> </a:t>
            </a:r>
            <a:r>
              <a:rPr lang="ru-RU" sz="1400" b="1" dirty="0" err="1"/>
              <a:t>мармурово-керамічне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Електронне</a:t>
            </a:r>
            <a:r>
              <a:rPr lang="ru-RU" sz="1400" dirty="0"/>
              <a:t> </a:t>
            </a:r>
            <a:r>
              <a:rPr lang="ru-RU" sz="1400" dirty="0" err="1"/>
              <a:t>керування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en-US" sz="1400" b="1" dirty="0"/>
              <a:t>34</a:t>
            </a:r>
            <a:r>
              <a:rPr lang="ru-RU" sz="1400" b="1" dirty="0"/>
              <a:t> </a:t>
            </a:r>
            <a:r>
              <a:rPr lang="ru-RU" sz="1400" b="1" dirty="0" err="1"/>
              <a:t>програми</a:t>
            </a:r>
            <a:r>
              <a:rPr lang="ru-RU" sz="1400" b="1" dirty="0"/>
              <a:t>: </a:t>
            </a:r>
            <a:r>
              <a:rPr lang="ru-RU" sz="1400" dirty="0"/>
              <a:t>(ШЕФ КУХАР, Борщ, ЙОГУРТ/ТІСТО  Фондю  </a:t>
            </a:r>
            <a:r>
              <a:rPr lang="ru-RU" sz="1400" dirty="0" err="1"/>
              <a:t>Молочна</a:t>
            </a:r>
            <a:r>
              <a:rPr lang="ru-RU" sz="1400" dirty="0"/>
              <a:t>  каша,  Каша, </a:t>
            </a:r>
            <a:r>
              <a:rPr lang="ru-RU" sz="1400" dirty="0" err="1"/>
              <a:t>Стерилізація</a:t>
            </a:r>
            <a:r>
              <a:rPr lang="ru-RU" sz="1400" dirty="0"/>
              <a:t>, </a:t>
            </a:r>
            <a:r>
              <a:rPr lang="ru-RU" sz="1400" dirty="0" err="1"/>
              <a:t>Домашній</a:t>
            </a:r>
            <a:r>
              <a:rPr lang="ru-RU" sz="1400" dirty="0"/>
              <a:t> сир, ДИТЯЧА  СУМІШ,  </a:t>
            </a:r>
            <a:r>
              <a:rPr lang="ru-RU" sz="1400" dirty="0" err="1"/>
              <a:t>Овочі</a:t>
            </a:r>
            <a:r>
              <a:rPr lang="ru-RU" sz="1400" dirty="0"/>
              <a:t>,  </a:t>
            </a:r>
            <a:r>
              <a:rPr lang="ru-RU" sz="1400" dirty="0" err="1"/>
              <a:t>Вівсянка</a:t>
            </a:r>
            <a:r>
              <a:rPr lang="ru-RU" sz="1400" dirty="0"/>
              <a:t>,  </a:t>
            </a:r>
            <a:r>
              <a:rPr lang="ru-RU" sz="1400" dirty="0" err="1"/>
              <a:t>Паска</a:t>
            </a:r>
            <a:r>
              <a:rPr lang="ru-RU" sz="1400" dirty="0"/>
              <a:t>,  Рис, </a:t>
            </a:r>
            <a:r>
              <a:rPr lang="ru-RU" sz="1400" dirty="0" err="1"/>
              <a:t>Овочевий</a:t>
            </a:r>
            <a:r>
              <a:rPr lang="ru-RU" sz="1400" dirty="0"/>
              <a:t> суп, НА ПАРІ,ТОМЛІННЯ,  </a:t>
            </a:r>
            <a:r>
              <a:rPr lang="ru-RU" sz="1400" dirty="0" err="1"/>
              <a:t>Розморозка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СМАЖЕННЯ, </a:t>
            </a:r>
            <a:r>
              <a:rPr lang="ru-RU" sz="1400" dirty="0" err="1"/>
              <a:t>М`ясо</a:t>
            </a:r>
            <a:r>
              <a:rPr lang="ru-RU" sz="1400" dirty="0"/>
              <a:t>, </a:t>
            </a:r>
            <a:r>
              <a:rPr lang="ru-RU" sz="1400" dirty="0" err="1"/>
              <a:t>Тушкування</a:t>
            </a:r>
            <a:r>
              <a:rPr lang="ru-RU" sz="1400" dirty="0"/>
              <a:t>, Барбекю, Гречка,  </a:t>
            </a:r>
            <a:r>
              <a:rPr lang="ru-RU" sz="1400" dirty="0" err="1"/>
              <a:t>Запікання</a:t>
            </a:r>
            <a:r>
              <a:rPr lang="ru-RU" sz="1400" dirty="0"/>
              <a:t>,  </a:t>
            </a:r>
            <a:r>
              <a:rPr lang="ru-RU" sz="1400" dirty="0" err="1"/>
              <a:t>Варення</a:t>
            </a:r>
            <a:r>
              <a:rPr lang="ru-RU" sz="1400" dirty="0"/>
              <a:t>, </a:t>
            </a:r>
            <a:r>
              <a:rPr lang="ru-RU" sz="1400" dirty="0" err="1"/>
              <a:t>Пиріг</a:t>
            </a:r>
            <a:r>
              <a:rPr lang="ru-RU" sz="1400" dirty="0"/>
              <a:t>, </a:t>
            </a:r>
            <a:r>
              <a:rPr lang="ru-RU" sz="1400" dirty="0" err="1"/>
              <a:t>Голубці</a:t>
            </a:r>
            <a:r>
              <a:rPr lang="ru-RU" sz="1400" dirty="0"/>
              <a:t>, </a:t>
            </a:r>
            <a:r>
              <a:rPr lang="ru-RU" sz="1400" dirty="0" err="1"/>
              <a:t>Випічка</a:t>
            </a:r>
            <a:r>
              <a:rPr lang="ru-RU" sz="1400" dirty="0"/>
              <a:t>, Суп, </a:t>
            </a:r>
            <a:r>
              <a:rPr lang="ru-RU" sz="1400" dirty="0" err="1"/>
              <a:t>Глінтвейн</a:t>
            </a:r>
            <a:r>
              <a:rPr lang="ru-RU" sz="1400" dirty="0"/>
              <a:t>, Плов, ФРИТЮР, Пиво) 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б</a:t>
            </a:r>
            <a:r>
              <a:rPr lang="uk-UA" sz="1400" dirty="0" err="1"/>
              <a:t>іл</a:t>
            </a:r>
            <a:r>
              <a:rPr lang="ru-RU" sz="1400" dirty="0" err="1"/>
              <a:t>ий</a:t>
            </a:r>
            <a:r>
              <a:rPr lang="ru-RU" sz="1400" dirty="0"/>
              <a:t>.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35227"/>
            <a:ext cx="76564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RMC532-W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700A6F-C2F1-43C3-8830-5F7A6EE4C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28" y="1812676"/>
            <a:ext cx="3806886" cy="38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20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HQ pic 535W.jpg">
            <a:extLst>
              <a:ext uri="{FF2B5EF4-FFF2-40B4-BE49-F238E27FC236}">
                <a16:creationId xmlns:a16="http://schemas.microsoft.com/office/drawing/2014/main" id="{9D60073A-6062-451E-895D-34AB441CF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2" b="95339" l="9949" r="89966">
                        <a14:foregroundMark x1="19303" y1="22863" x2="27126" y2="12875"/>
                        <a14:foregroundMark x1="27126" y1="12875" x2="46429" y2="3552"/>
                        <a14:foregroundMark x1="46429" y1="3552" x2="57908" y2="4994"/>
                        <a14:foregroundMark x1="71769" y1="76027" x2="54932" y2="90122"/>
                        <a14:foregroundMark x1="54932" y1="90122" x2="34917" y2="91702"/>
                        <a14:foregroundMark x1="33162" y1="91418" x2="15743" y2="81978"/>
                        <a14:foregroundMark x1="21636" y1="90182" x2="22024" y2="90677"/>
                        <a14:backgroundMark x1="78912" y1="75472" x2="52296" y2="96781"/>
                        <a14:backgroundMark x1="52296" y1="96781" x2="22194" y2="91898"/>
                        <a14:backgroundMark x1="22194" y1="91898" x2="14626" y2="82020"/>
                        <a14:backgroundMark x1="14626" y1="82020" x2="14031" y2="81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5811" y="945292"/>
            <a:ext cx="5620377" cy="4306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E43A73-A798-4094-A033-A53265FAECFC}"/>
              </a:ext>
            </a:extLst>
          </p:cNvPr>
          <p:cNvSpPr/>
          <p:nvPr/>
        </p:nvSpPr>
        <p:spPr>
          <a:xfrm>
            <a:off x="524302" y="301109"/>
            <a:ext cx="4652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RMC535-W Smoke Master</a:t>
            </a:r>
            <a:endParaRPr lang="uk-UA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2C51D-DEB4-4063-9E0A-CC26ABBE3D57}"/>
              </a:ext>
            </a:extLst>
          </p:cNvPr>
          <p:cNvSpPr txBox="1"/>
          <p:nvPr/>
        </p:nvSpPr>
        <p:spPr>
          <a:xfrm rot="679217">
            <a:off x="4829175" y="1895475"/>
            <a:ext cx="218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Smart Cooking</a:t>
            </a:r>
            <a:endParaRPr lang="uk-UA" b="1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F3ACD391-041B-4A28-B27D-C81DAAAAACD1}"/>
              </a:ext>
            </a:extLst>
          </p:cNvPr>
          <p:cNvCxnSpPr/>
          <p:nvPr/>
        </p:nvCxnSpPr>
        <p:spPr>
          <a:xfrm rot="10800000" flipV="1">
            <a:off x="6096000" y="2628899"/>
            <a:ext cx="4876801" cy="469393"/>
          </a:xfrm>
          <a:prstGeom prst="bentConnector3">
            <a:avLst>
              <a:gd name="adj1" fmla="val 44141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424B3D7-D779-4785-A804-36F416799D9A}"/>
              </a:ext>
            </a:extLst>
          </p:cNvPr>
          <p:cNvSpPr txBox="1"/>
          <p:nvPr/>
        </p:nvSpPr>
        <p:spPr>
          <a:xfrm>
            <a:off x="8809600" y="2305733"/>
            <a:ext cx="249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Stand by </a:t>
            </a:r>
            <a:r>
              <a:rPr lang="ru-RU" b="1" dirty="0"/>
              <a:t>режим</a:t>
            </a:r>
          </a:p>
          <a:p>
            <a:r>
              <a:rPr lang="uk-UA" dirty="0"/>
              <a:t>не потрібно вимикати із розетки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4E12C-C5A9-4A4A-8F94-2233C0DE9300}"/>
              </a:ext>
            </a:extLst>
          </p:cNvPr>
          <p:cNvSpPr txBox="1"/>
          <p:nvPr/>
        </p:nvSpPr>
        <p:spPr>
          <a:xfrm>
            <a:off x="8981427" y="3931456"/>
            <a:ext cx="219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Функція КОПЧЕННЯ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6A5216BB-2E81-4329-819E-1CA9B1A826CC}"/>
              </a:ext>
            </a:extLst>
          </p:cNvPr>
          <p:cNvCxnSpPr>
            <a:cxnSpLocks/>
          </p:cNvCxnSpPr>
          <p:nvPr/>
        </p:nvCxnSpPr>
        <p:spPr>
          <a:xfrm>
            <a:off x="885824" y="2086978"/>
            <a:ext cx="3108660" cy="99310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444C649-4247-4816-841D-A329480620AE}"/>
              </a:ext>
            </a:extLst>
          </p:cNvPr>
          <p:cNvCxnSpPr>
            <a:cxnSpLocks/>
          </p:cNvCxnSpPr>
          <p:nvPr/>
        </p:nvCxnSpPr>
        <p:spPr>
          <a:xfrm flipV="1">
            <a:off x="1219198" y="3657601"/>
            <a:ext cx="2933702" cy="1176042"/>
          </a:xfrm>
          <a:prstGeom prst="bentConnector3">
            <a:avLst>
              <a:gd name="adj1" fmla="val 6753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7BA87C8-C258-4E3C-87DE-A26CD68A5ACD}"/>
              </a:ext>
            </a:extLst>
          </p:cNvPr>
          <p:cNvSpPr txBox="1"/>
          <p:nvPr/>
        </p:nvSpPr>
        <p:spPr>
          <a:xfrm>
            <a:off x="911894" y="4486415"/>
            <a:ext cx="1927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Регулювання часу</a:t>
            </a:r>
          </a:p>
          <a:p>
            <a:r>
              <a:rPr lang="uk-UA" dirty="0"/>
              <a:t>та температури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A7EB8F0-C379-45A8-8F5E-D32BF8708FE5}"/>
              </a:ext>
            </a:extLst>
          </p:cNvPr>
          <p:cNvCxnSpPr>
            <a:cxnSpLocks/>
          </p:cNvCxnSpPr>
          <p:nvPr/>
        </p:nvCxnSpPr>
        <p:spPr>
          <a:xfrm rot="10800000">
            <a:off x="5329492" y="3585415"/>
            <a:ext cx="5667372" cy="1081475"/>
          </a:xfrm>
          <a:prstGeom prst="bentConnector3">
            <a:avLst>
              <a:gd name="adj1" fmla="val 36218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AD23678-C430-46C5-ABC6-0C63A7E1E5C8}"/>
              </a:ext>
            </a:extLst>
          </p:cNvPr>
          <p:cNvSpPr txBox="1"/>
          <p:nvPr/>
        </p:nvSpPr>
        <p:spPr>
          <a:xfrm>
            <a:off x="814545" y="1223927"/>
            <a:ext cx="2067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/>
              <a:t>ШЕФ-кухар</a:t>
            </a:r>
            <a:endParaRPr lang="uk-UA" b="1" dirty="0"/>
          </a:p>
          <a:p>
            <a:r>
              <a:rPr lang="uk-UA" dirty="0"/>
              <a:t>популярна функція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4F5A493-D5C7-4566-91F8-5BEBFAB35ED5}"/>
              </a:ext>
            </a:extLst>
          </p:cNvPr>
          <p:cNvCxnSpPr/>
          <p:nvPr/>
        </p:nvCxnSpPr>
        <p:spPr>
          <a:xfrm>
            <a:off x="885824" y="3381375"/>
            <a:ext cx="344805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23D5170-EC1D-4742-B8E6-7476067CC04A}"/>
              </a:ext>
            </a:extLst>
          </p:cNvPr>
          <p:cNvSpPr txBox="1"/>
          <p:nvPr/>
        </p:nvSpPr>
        <p:spPr>
          <a:xfrm>
            <a:off x="793348" y="3030690"/>
            <a:ext cx="227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Сенсорне управління</a:t>
            </a:r>
          </a:p>
        </p:txBody>
      </p:sp>
    </p:spTree>
    <p:extLst>
      <p:ext uri="{BB962C8B-B14F-4D97-AF65-F5344CB8AC3E}">
        <p14:creationId xmlns:p14="http://schemas.microsoft.com/office/powerpoint/2010/main" val="4062284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434743" y="808762"/>
            <a:ext cx="7635466" cy="4954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400" b="1" dirty="0" err="1"/>
              <a:t>Потужність</a:t>
            </a:r>
            <a:r>
              <a:rPr lang="ru-RU" sz="1400" b="1" dirty="0"/>
              <a:t> 900 Вт </a:t>
            </a:r>
            <a:endParaRPr lang="en-US" sz="1400" b="1" dirty="0"/>
          </a:p>
          <a:p>
            <a:r>
              <a:rPr lang="ru-RU" sz="1400" b="1" dirty="0" err="1"/>
              <a:t>Обсяг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 </a:t>
            </a:r>
            <a:endParaRPr lang="en-US" sz="1400" b="1" dirty="0"/>
          </a:p>
          <a:p>
            <a:r>
              <a:rPr lang="uk-UA" sz="1400" b="1" dirty="0"/>
              <a:t>Покриття чаші: </a:t>
            </a:r>
            <a:r>
              <a:rPr lang="ru-RU" sz="1400" b="1" dirty="0" err="1"/>
              <a:t>подвійне</a:t>
            </a:r>
            <a:r>
              <a:rPr lang="ru-RU" sz="1400" b="1" dirty="0"/>
              <a:t> </a:t>
            </a:r>
            <a:r>
              <a:rPr lang="uk-UA" sz="1400" b="1" dirty="0" err="1"/>
              <a:t>антипригарн</a:t>
            </a:r>
            <a:r>
              <a:rPr lang="ru-RU" sz="1400" b="1" dirty="0"/>
              <a:t>е</a:t>
            </a:r>
            <a:endParaRPr lang="en-US" sz="1400" b="1" dirty="0"/>
          </a:p>
          <a:p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r>
              <a:rPr lang="uk-UA" sz="1400" b="1" dirty="0"/>
              <a:t>:</a:t>
            </a:r>
            <a:br>
              <a:rPr lang="uk-UA" sz="1400" b="1" dirty="0"/>
            </a:br>
            <a:r>
              <a:rPr lang="uk-UA" sz="1400" b="1" dirty="0"/>
              <a:t>	- </a:t>
            </a:r>
            <a:r>
              <a:rPr lang="ru-RU" sz="1400" dirty="0" err="1"/>
              <a:t>зміна</a:t>
            </a:r>
            <a:r>
              <a:rPr lang="ru-RU" sz="1400" dirty="0"/>
              <a:t> </a:t>
            </a:r>
            <a:r>
              <a:rPr lang="ru-RU" sz="1400" dirty="0" err="1"/>
              <a:t>Температури</a:t>
            </a:r>
            <a:r>
              <a:rPr lang="ru-RU" sz="1400" dirty="0"/>
              <a:t> і часу </a:t>
            </a:r>
            <a:r>
              <a:rPr lang="ru-RU" sz="1400" dirty="0" err="1"/>
              <a:t>приготування</a:t>
            </a:r>
            <a:endParaRPr lang="uk-UA" sz="1400" dirty="0"/>
          </a:p>
          <a:p>
            <a:pPr lvl="1">
              <a:lnSpc>
                <a:spcPct val="100000"/>
              </a:lnSpc>
            </a:pPr>
            <a:r>
              <a:rPr lang="uk-UA" sz="1400" dirty="0"/>
              <a:t>	- </a:t>
            </a:r>
            <a:r>
              <a:rPr lang="ru-RU" sz="1400" dirty="0" err="1"/>
              <a:t>скасування</a:t>
            </a:r>
            <a:r>
              <a:rPr lang="ru-RU" sz="1400" dirty="0"/>
              <a:t> </a:t>
            </a:r>
            <a:r>
              <a:rPr lang="ru-RU" sz="1400" dirty="0" err="1"/>
              <a:t>функції</a:t>
            </a:r>
            <a:r>
              <a:rPr lang="ru-RU" sz="1400" dirty="0"/>
              <a:t> </a:t>
            </a:r>
            <a:r>
              <a:rPr lang="ru-RU" sz="1400" dirty="0" err="1"/>
              <a:t>Підігріву</a:t>
            </a:r>
            <a:endParaRPr lang="ru-RU" sz="1400" dirty="0"/>
          </a:p>
          <a:p>
            <a:pPr lvl="1">
              <a:lnSpc>
                <a:spcPct val="100000"/>
              </a:lnSpc>
            </a:pPr>
            <a:r>
              <a:rPr lang="en-US" sz="1400" dirty="0"/>
              <a:t>	</a:t>
            </a:r>
            <a:r>
              <a:rPr lang="ru-RU" sz="1400" dirty="0"/>
              <a:t>- </a:t>
            </a:r>
            <a:r>
              <a:rPr lang="ru-RU" sz="1400" dirty="0" err="1"/>
              <a:t>вимкнення</a:t>
            </a:r>
            <a:r>
              <a:rPr lang="ru-RU" sz="1400" dirty="0"/>
              <a:t> звуку</a:t>
            </a:r>
            <a:endParaRPr lang="ru-RU" sz="1400" b="1" dirty="0"/>
          </a:p>
          <a:p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uk-UA" sz="1400" b="1" dirty="0"/>
          </a:p>
          <a:p>
            <a:endParaRPr lang="uk-UA" sz="1400" b="1" dirty="0"/>
          </a:p>
          <a:p>
            <a:r>
              <a:rPr lang="en-US" sz="1400" b="1" dirty="0"/>
              <a:t>29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ru-RU" sz="1400" b="1" dirty="0"/>
              <a:t>: </a:t>
            </a:r>
          </a:p>
          <a:p>
            <a:r>
              <a:rPr lang="ru-RU" sz="1400" dirty="0"/>
              <a:t>ДИТЯЧІ: КАША, ЙОГУРТ, ТЕПЛЕ МОЛОКО, ДИТЯЧА СУМІШ, МОЛОЧНА КАША, СТЕРИЛЬНО, ВІВСЯНКА, </a:t>
            </a:r>
          </a:p>
          <a:p>
            <a:r>
              <a:rPr lang="ru-RU" sz="1400" dirty="0"/>
              <a:t>ОСНОВНІ: ШЕФ КУХАР, М'ЯСО, ЗАПІКАННЯ, ПЛОВ, СУП, ТІСТО, НА ПАРІ, ТУШКУВАННЯ, РИБА, СМАЖЕННЯ, ФРИТЮР, БАРБЕКЮ, ВИПІЧКА,  РОЗМОРОЗКА, РОЗІГРІВ</a:t>
            </a:r>
          </a:p>
          <a:p>
            <a:r>
              <a:rPr lang="ru-RU" sz="1400" dirty="0"/>
              <a:t>УКРАЇНСЬКІ: БОРЩ, ХОЛОДЕЦЬ, ГОЛУБЦІ, КВАСОЛЯ,  НАСТОЯНКА/ГЛІНТВЕЙН, ТОМЛІННЯ, ВАРЕННЯ</a:t>
            </a:r>
          </a:p>
          <a:p>
            <a:endParaRPr lang="ru-RU" sz="1400" b="1" dirty="0"/>
          </a:p>
          <a:p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r>
              <a:rPr lang="ru-RU" sz="1400" b="1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b="1" dirty="0" err="1"/>
              <a:t>Колір</a:t>
            </a:r>
            <a:r>
              <a:rPr lang="ru-RU" sz="1400" b="1" dirty="0"/>
              <a:t> </a:t>
            </a:r>
            <a:r>
              <a:rPr lang="ru-RU" sz="1400" dirty="0"/>
              <a:t>пластика: </a:t>
            </a:r>
            <a:r>
              <a:rPr lang="ru-RU" sz="1400" dirty="0" err="1"/>
              <a:t>чорний</a:t>
            </a:r>
            <a:r>
              <a:rPr lang="ru-RU" sz="1400" dirty="0"/>
              <a:t>. </a:t>
            </a: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4549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RMC401-B Smart Cooking</a:t>
            </a:r>
            <a:endParaRPr lang="uk-UA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7CCA8F-2890-43D2-ABCB-0FE5F0677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263" y="1331444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03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Q pic 535W.jpg"/>
          <p:cNvPicPr>
            <a:picLocks noChangeAspect="1"/>
          </p:cNvPicPr>
          <p:nvPr/>
        </p:nvPicPr>
        <p:blipFill rotWithShape="1">
          <a:blip r:embed="rId2" cstate="print"/>
          <a:srcRect r="7662"/>
          <a:stretch/>
        </p:blipFill>
        <p:spPr>
          <a:xfrm>
            <a:off x="6790205" y="710232"/>
            <a:ext cx="4512516" cy="37440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337929" y="818253"/>
            <a:ext cx="6589043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 </a:t>
            </a:r>
            <a:r>
              <a:rPr lang="ru-RU" sz="1400" dirty="0"/>
              <a:t>860 Вт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Обсяг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</a:t>
            </a:r>
            <a:r>
              <a:rPr lang="ru-RU" sz="1400" dirty="0"/>
              <a:t>5 л </a:t>
            </a:r>
            <a:endParaRPr lang="en-US" sz="1400" dirty="0"/>
          </a:p>
          <a:p>
            <a:r>
              <a:rPr lang="uk-UA" sz="1400" b="1" dirty="0"/>
              <a:t>Покриття чаші: </a:t>
            </a:r>
            <a:r>
              <a:rPr lang="ru-RU" sz="1400" dirty="0" err="1"/>
              <a:t>подвійне</a:t>
            </a:r>
            <a:r>
              <a:rPr lang="ru-RU" sz="1400" dirty="0"/>
              <a:t> </a:t>
            </a:r>
            <a:r>
              <a:rPr lang="ru-RU" sz="1400" dirty="0" err="1"/>
              <a:t>мармурово-керамічне</a:t>
            </a:r>
            <a:r>
              <a:rPr lang="ru-RU" sz="1400" dirty="0"/>
              <a:t> </a:t>
            </a:r>
          </a:p>
          <a:p>
            <a:r>
              <a:rPr lang="uk-UA" sz="1400" b="1" dirty="0"/>
              <a:t>Особливості: </a:t>
            </a:r>
            <a:r>
              <a:rPr lang="uk-UA" sz="1400" dirty="0"/>
              <a:t>чаша з ручками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Сенсорне</a:t>
            </a:r>
            <a:r>
              <a:rPr lang="ru-RU" sz="1400" b="1" dirty="0"/>
              <a:t> </a:t>
            </a:r>
            <a:r>
              <a:rPr lang="ru-RU" sz="1400" b="1" dirty="0" err="1"/>
              <a:t>управління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uk-UA" sz="1600" b="1" dirty="0"/>
              <a:t>25</a:t>
            </a:r>
            <a:r>
              <a:rPr lang="ru-RU" sz="1600" b="1" dirty="0"/>
              <a:t> </a:t>
            </a:r>
            <a:r>
              <a:rPr lang="ru-RU" sz="1600" b="1" dirty="0" err="1"/>
              <a:t>програм</a:t>
            </a:r>
            <a:r>
              <a:rPr lang="ru-RU" sz="1600" b="1" dirty="0"/>
              <a:t>: </a:t>
            </a:r>
            <a:r>
              <a:rPr lang="ru-RU" sz="1600" dirty="0"/>
              <a:t>(ШЕФ КУХАР, БОРЩ, КАША, СМАЖЕННЯ, ЙОГУРТ, ДИТЯЧА СУМІШ, МОЛОЧНА КАША, ПЛОВ, ПІЦА, ОВОЧІ, ТУШКУВАННЯ, ГОЛУБЦІ, РОЗІГРІВ, ВІВСЯНКА, ТОМЛІННЯ, ПАР,  ХОЛОДЕЦЬ,  ХЛІБ, ТІСТО, ПАСТА, ВАРЕННЯ, ЗАПІКАННЯ, ГЛІНТВЕЙН, ХОЛОДНЕ ТА ГАРЯЧЕ КОПЧЕННЯ.) </a:t>
            </a:r>
            <a:endParaRPr lang="en-US" sz="16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600" b="1" dirty="0"/>
              <a:t>У </a:t>
            </a:r>
            <a:r>
              <a:rPr lang="ru-RU" sz="1600" b="1" dirty="0" err="1"/>
              <a:t>комплекті</a:t>
            </a:r>
            <a:r>
              <a:rPr lang="ru-RU" sz="1600" b="1" dirty="0"/>
              <a:t>: </a:t>
            </a:r>
            <a:r>
              <a:rPr lang="ru-RU" sz="1400" dirty="0" err="1"/>
              <a:t>решітка</a:t>
            </a:r>
            <a:r>
              <a:rPr lang="ru-RU" sz="1400" dirty="0"/>
              <a:t> для </a:t>
            </a:r>
            <a:r>
              <a:rPr lang="ru-RU" sz="1400" dirty="0" err="1"/>
              <a:t>копчення</a:t>
            </a:r>
            <a:r>
              <a:rPr lang="ru-RU" sz="1400" dirty="0"/>
              <a:t>, </a:t>
            </a:r>
            <a:r>
              <a:rPr lang="ru-RU" sz="1400" dirty="0" err="1"/>
              <a:t>пристрій</a:t>
            </a:r>
            <a:r>
              <a:rPr lang="ru-RU" sz="1400" dirty="0"/>
              <a:t> </a:t>
            </a:r>
            <a:r>
              <a:rPr lang="ru-RU" sz="1400" dirty="0" err="1"/>
              <a:t>для</a:t>
            </a:r>
            <a:r>
              <a:rPr lang="ru-RU" sz="1400" dirty="0"/>
              <a:t> </a:t>
            </a:r>
            <a:r>
              <a:rPr lang="ru-RU" sz="1400" dirty="0" err="1"/>
              <a:t>копчення</a:t>
            </a:r>
            <a:r>
              <a:rPr lang="ru-RU" sz="1400" dirty="0"/>
              <a:t>, </a:t>
            </a:r>
            <a:r>
              <a:rPr lang="ru-RU" sz="1400" dirty="0" err="1"/>
              <a:t>кришка</a:t>
            </a:r>
            <a:r>
              <a:rPr lang="ru-RU" sz="1400" dirty="0"/>
              <a:t> </a:t>
            </a:r>
            <a:r>
              <a:rPr lang="ru-RU" sz="1400" dirty="0" err="1"/>
              <a:t>для</a:t>
            </a:r>
            <a:r>
              <a:rPr lang="ru-RU" sz="1400" dirty="0"/>
              <a:t> </a:t>
            </a:r>
            <a:r>
              <a:rPr lang="ru-RU" sz="1400" dirty="0" err="1"/>
              <a:t>чаші</a:t>
            </a:r>
            <a:r>
              <a:rPr lang="ru-RU" sz="1400" dirty="0"/>
              <a:t>,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книга </a:t>
            </a:r>
            <a:r>
              <a:rPr lang="ru-RU" sz="1400" dirty="0" err="1"/>
              <a:t>рецептів</a:t>
            </a:r>
            <a:r>
              <a:rPr lang="ru-RU" sz="1400" dirty="0"/>
              <a:t> (120 </a:t>
            </a:r>
            <a:r>
              <a:rPr lang="ru-RU" sz="1400" dirty="0" err="1"/>
              <a:t>рецептів</a:t>
            </a:r>
            <a:r>
              <a:rPr lang="ru-RU" sz="1400" dirty="0"/>
              <a:t>, упаковка 200гр щепа ароматна </a:t>
            </a:r>
            <a:r>
              <a:rPr lang="ru-RU" sz="1400" dirty="0" err="1"/>
              <a:t>вільха</a:t>
            </a:r>
            <a:r>
              <a:rPr lang="ru-RU" sz="14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400" b="1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b="1" dirty="0" err="1"/>
              <a:t>Колір</a:t>
            </a:r>
            <a:r>
              <a:rPr lang="ru-RU" sz="1400" b="1" dirty="0"/>
              <a:t> </a:t>
            </a:r>
            <a:r>
              <a:rPr lang="ru-RU" sz="1400" dirty="0"/>
              <a:t>пластика: </a:t>
            </a:r>
            <a:r>
              <a:rPr lang="ru-RU" sz="1400" dirty="0" err="1"/>
              <a:t>чорний</a:t>
            </a:r>
            <a:r>
              <a:rPr lang="ru-RU" sz="1400" dirty="0"/>
              <a:t>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29" y="159027"/>
            <a:ext cx="11413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RMC535-W Smoke Master</a:t>
            </a:r>
            <a:r>
              <a:rPr lang="en-GB" sz="3200" b="1" dirty="0"/>
              <a:t> </a:t>
            </a:r>
            <a:r>
              <a:rPr lang="uk-UA" sz="3200" b="1" dirty="0"/>
              <a:t>з функцією копчення</a:t>
            </a:r>
          </a:p>
          <a:p>
            <a:endParaRPr lang="ru-RU" sz="3200" dirty="0"/>
          </a:p>
        </p:txBody>
      </p:sp>
      <p:pic>
        <p:nvPicPr>
          <p:cNvPr id="9" name="Рисунок 9" descr="RMC535_smoking device+rack.jpg">
            <a:extLst>
              <a:ext uri="{FF2B5EF4-FFF2-40B4-BE49-F238E27FC236}">
                <a16:creationId xmlns:a16="http://schemas.microsoft.com/office/drawing/2014/main" id="{AB4F158D-8ECD-4955-AFE3-7F8FB5E8AE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03" b="91683" l="3482" r="99420">
                        <a14:foregroundMark x1="52998" y1="9865" x2="41787" y2="6567"/>
                        <a14:foregroundMark x1="3868" y1="26499" x2="3675" y2="35783"/>
                        <a14:foregroundMark x1="58607" y1="88588" x2="63250" y2="91876"/>
                        <a14:foregroundMark x1="89942" y1="59381" x2="94197" y2="64990"/>
                        <a14:foregroundMark x1="95745" y1="70213" x2="99420" y2="80658"/>
                        <a14:backgroundMark x1="58994" y1="67311" x2="56480" y2="62476"/>
                        <a14:backgroundMark x1="53965" y1="62669" x2="35010" y2="66538"/>
                        <a14:backgroundMark x1="39652" y1="5803" x2="41779" y2="6576"/>
                        <a14:backgroundMark x1="9091" y1="15861" x2="5222" y2="22631"/>
                      </a14:backgroundRemoval>
                    </a14:imgEffect>
                  </a14:imgLayer>
                </a14:imgProps>
              </a:ext>
            </a:extLst>
          </a:blip>
          <a:srcRect b="5480"/>
          <a:stretch/>
        </p:blipFill>
        <p:spPr>
          <a:xfrm>
            <a:off x="8172451" y="2951831"/>
            <a:ext cx="3578825" cy="33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99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F07773-003E-4735-B726-C47B4151EB40}"/>
              </a:ext>
            </a:extLst>
          </p:cNvPr>
          <p:cNvSpPr txBox="1"/>
          <p:nvPr/>
        </p:nvSpPr>
        <p:spPr>
          <a:xfrm>
            <a:off x="1578385" y="1966759"/>
            <a:ext cx="86373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Улюблені страви «з </a:t>
            </a:r>
            <a:r>
              <a:rPr lang="uk-UA" sz="2800" dirty="0" err="1"/>
              <a:t>димком</a:t>
            </a:r>
            <a:r>
              <a:rPr lang="uk-UA" sz="2800" dirty="0"/>
              <a:t>» тепер можна з легкістю готувати у себе вдома за допомогою </a:t>
            </a:r>
            <a:r>
              <a:rPr lang="uk-UA" sz="2800" dirty="0" err="1"/>
              <a:t>мультиварки</a:t>
            </a:r>
            <a:r>
              <a:rPr lang="en-GB" sz="2800" dirty="0"/>
              <a:t> </a:t>
            </a:r>
            <a:r>
              <a:rPr lang="en-GB" sz="2800" b="1" dirty="0" err="1"/>
              <a:t>Rotex</a:t>
            </a:r>
            <a:r>
              <a:rPr lang="en-GB" sz="2800" dirty="0"/>
              <a:t> </a:t>
            </a:r>
            <a:r>
              <a:rPr lang="en-US" sz="2800" b="1" dirty="0"/>
              <a:t>RMC535-W Smoke Master</a:t>
            </a:r>
            <a:endParaRPr lang="uk-UA" sz="2800" b="1" dirty="0"/>
          </a:p>
          <a:p>
            <a:pPr algn="ctr"/>
            <a:r>
              <a:rPr lang="uk-UA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0154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8429" y="292377"/>
            <a:ext cx="11413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Функція КОПЧЕННЯ</a:t>
            </a:r>
            <a:endParaRPr lang="uk-UA" sz="2000" b="1" dirty="0"/>
          </a:p>
        </p:txBody>
      </p:sp>
      <p:pic>
        <p:nvPicPr>
          <p:cNvPr id="10" name="Рисунок 9" descr="RMC535_smoking device+r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7828" y="292377"/>
            <a:ext cx="4803948" cy="4803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E076E6-941F-4305-A08F-B831D771A5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2" b="89532" l="3853" r="91560">
                        <a14:foregroundMark x1="89908" y1="32782" x2="89908" y2="32782"/>
                        <a14:foregroundMark x1="92844" y1="36088" x2="91762" y2="64233"/>
                        <a14:foregroundMark x1="9908" y1="71350" x2="4404" y2="60331"/>
                        <a14:foregroundMark x1="4404" y1="60331" x2="3853" y2="46006"/>
                        <a14:foregroundMark x1="3853" y1="46006" x2="3853" y2="46006"/>
                        <a14:backgroundMark x1="92294" y1="64738" x2="90275" y2="68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1478" y="2793476"/>
            <a:ext cx="3851483" cy="256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49A866-DD52-41F7-9675-1F557EE69E10}"/>
              </a:ext>
            </a:extLst>
          </p:cNvPr>
          <p:cNvSpPr txBox="1"/>
          <p:nvPr/>
        </p:nvSpPr>
        <p:spPr>
          <a:xfrm>
            <a:off x="528428" y="940559"/>
            <a:ext cx="50436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Мультиварка </a:t>
            </a:r>
            <a:r>
              <a:rPr lang="en-US" sz="1600" b="1" dirty="0"/>
              <a:t>RMC535-W Smoke Master</a:t>
            </a:r>
            <a:r>
              <a:rPr lang="uk-UA" sz="1600" b="1" dirty="0"/>
              <a:t> </a:t>
            </a:r>
            <a:r>
              <a:rPr lang="uk-UA" sz="1600" dirty="0"/>
              <a:t>має функцію гарячого (приготування продуктів «з </a:t>
            </a:r>
            <a:r>
              <a:rPr lang="uk-UA" sz="1600" dirty="0" err="1"/>
              <a:t>димком</a:t>
            </a:r>
            <a:r>
              <a:rPr lang="uk-UA" sz="1600" dirty="0"/>
              <a:t>») та холодного (обробка димом вже готових продуктів) копчення. </a:t>
            </a:r>
          </a:p>
          <a:p>
            <a:endParaRPr lang="uk-UA" sz="1600" dirty="0"/>
          </a:p>
          <a:p>
            <a:r>
              <a:rPr lang="uk-UA" sz="1600" dirty="0"/>
              <a:t>Для  цього в комплектацію включені всі необхідні інструменти:</a:t>
            </a:r>
          </a:p>
          <a:p>
            <a:endParaRPr lang="uk-U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Чаша з </a:t>
            </a:r>
            <a:r>
              <a:rPr lang="uk-UA" sz="1600" dirty="0" err="1"/>
              <a:t>мармурово</a:t>
            </a:r>
            <a:r>
              <a:rPr lang="uk-UA" sz="1600" dirty="0"/>
              <a:t>-керамічним покриттям та ручками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Решітки для продуктів: встановлюються послідовно в чашу </a:t>
            </a:r>
            <a:r>
              <a:rPr lang="uk-UA" sz="1600" dirty="0" err="1"/>
              <a:t>мультиварки</a:t>
            </a:r>
            <a:endParaRPr lang="uk-U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Насадка для копчення – контейнер, в якому тліє щепа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Окрема кришка для чаші з отвором для контейнера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Щепа ароматна вільха 200гр.</a:t>
            </a:r>
          </a:p>
          <a:p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568987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HQ pic 535W.jpg">
            <a:extLst>
              <a:ext uri="{FF2B5EF4-FFF2-40B4-BE49-F238E27FC236}">
                <a16:creationId xmlns:a16="http://schemas.microsoft.com/office/drawing/2014/main" id="{9D60073A-6062-451E-895D-34AB441CF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2" b="95339" l="9949" r="89966">
                        <a14:foregroundMark x1="19303" y1="22863" x2="27126" y2="12875"/>
                        <a14:foregroundMark x1="27126" y1="12875" x2="46429" y2="3552"/>
                        <a14:foregroundMark x1="46429" y1="3552" x2="57908" y2="4994"/>
                        <a14:foregroundMark x1="71769" y1="76027" x2="54932" y2="90122"/>
                        <a14:foregroundMark x1="54932" y1="90122" x2="34917" y2="91702"/>
                        <a14:foregroundMark x1="33162" y1="91418" x2="15743" y2="81978"/>
                        <a14:foregroundMark x1="21636" y1="90182" x2="22024" y2="90677"/>
                        <a14:backgroundMark x1="78912" y1="75472" x2="52296" y2="96781"/>
                        <a14:backgroundMark x1="52296" y1="96781" x2="22194" y2="91898"/>
                        <a14:backgroundMark x1="22194" y1="91898" x2="14626" y2="82020"/>
                        <a14:backgroundMark x1="14626" y1="82020" x2="14031" y2="81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5811" y="945292"/>
            <a:ext cx="5620377" cy="4306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E43A73-A798-4094-A033-A53265FAECFC}"/>
              </a:ext>
            </a:extLst>
          </p:cNvPr>
          <p:cNvSpPr/>
          <p:nvPr/>
        </p:nvSpPr>
        <p:spPr>
          <a:xfrm>
            <a:off x="524302" y="301109"/>
            <a:ext cx="4320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RMC510-B Cook Master </a:t>
            </a:r>
            <a:endParaRPr lang="ru-RU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2C51D-DEB4-4063-9E0A-CC26ABBE3D57}"/>
              </a:ext>
            </a:extLst>
          </p:cNvPr>
          <p:cNvSpPr txBox="1"/>
          <p:nvPr/>
        </p:nvSpPr>
        <p:spPr>
          <a:xfrm rot="679217">
            <a:off x="4829175" y="1895475"/>
            <a:ext cx="218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Smart Cooking</a:t>
            </a:r>
            <a:endParaRPr lang="uk-UA" b="1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F3ACD391-041B-4A28-B27D-C81DAAAAACD1}"/>
              </a:ext>
            </a:extLst>
          </p:cNvPr>
          <p:cNvCxnSpPr/>
          <p:nvPr/>
        </p:nvCxnSpPr>
        <p:spPr>
          <a:xfrm rot="10800000" flipV="1">
            <a:off x="6096000" y="2628899"/>
            <a:ext cx="4876801" cy="469393"/>
          </a:xfrm>
          <a:prstGeom prst="bentConnector3">
            <a:avLst>
              <a:gd name="adj1" fmla="val 44141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424B3D7-D779-4785-A804-36F416799D9A}"/>
              </a:ext>
            </a:extLst>
          </p:cNvPr>
          <p:cNvSpPr txBox="1"/>
          <p:nvPr/>
        </p:nvSpPr>
        <p:spPr>
          <a:xfrm>
            <a:off x="8809600" y="2305733"/>
            <a:ext cx="249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Stand by </a:t>
            </a:r>
            <a:r>
              <a:rPr lang="ru-RU" b="1" dirty="0"/>
              <a:t>режим</a:t>
            </a:r>
          </a:p>
          <a:p>
            <a:r>
              <a:rPr lang="uk-UA" dirty="0"/>
              <a:t>не потрібно вимикати із розетки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444C649-4247-4816-841D-A329480620AE}"/>
              </a:ext>
            </a:extLst>
          </p:cNvPr>
          <p:cNvCxnSpPr>
            <a:cxnSpLocks/>
          </p:cNvCxnSpPr>
          <p:nvPr/>
        </p:nvCxnSpPr>
        <p:spPr>
          <a:xfrm flipV="1">
            <a:off x="1219198" y="3657601"/>
            <a:ext cx="2933702" cy="1176042"/>
          </a:xfrm>
          <a:prstGeom prst="bentConnector3">
            <a:avLst>
              <a:gd name="adj1" fmla="val 6753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7BA87C8-C258-4E3C-87DE-A26CD68A5ACD}"/>
              </a:ext>
            </a:extLst>
          </p:cNvPr>
          <p:cNvSpPr txBox="1"/>
          <p:nvPr/>
        </p:nvSpPr>
        <p:spPr>
          <a:xfrm>
            <a:off x="887831" y="4498446"/>
            <a:ext cx="1927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Регулювання часу</a:t>
            </a:r>
          </a:p>
          <a:p>
            <a:r>
              <a:rPr lang="uk-UA" dirty="0"/>
              <a:t>та температури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A7EB8F0-C379-45A8-8F5E-D32BF8708FE5}"/>
              </a:ext>
            </a:extLst>
          </p:cNvPr>
          <p:cNvCxnSpPr>
            <a:cxnSpLocks/>
          </p:cNvCxnSpPr>
          <p:nvPr/>
        </p:nvCxnSpPr>
        <p:spPr>
          <a:xfrm rot="10800000">
            <a:off x="4788569" y="3814012"/>
            <a:ext cx="6184233" cy="69646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AD23678-C430-46C5-ABC6-0C63A7E1E5C8}"/>
              </a:ext>
            </a:extLst>
          </p:cNvPr>
          <p:cNvSpPr txBox="1"/>
          <p:nvPr/>
        </p:nvSpPr>
        <p:spPr>
          <a:xfrm>
            <a:off x="874703" y="1633001"/>
            <a:ext cx="2067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/>
              <a:t>ШЕФ-кухар</a:t>
            </a:r>
            <a:endParaRPr lang="uk-UA" b="1" dirty="0"/>
          </a:p>
          <a:p>
            <a:r>
              <a:rPr lang="uk-UA" dirty="0"/>
              <a:t>популярна функція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3D5170-EC1D-4742-B8E6-7476067CC04A}"/>
              </a:ext>
            </a:extLst>
          </p:cNvPr>
          <p:cNvSpPr txBox="1"/>
          <p:nvPr/>
        </p:nvSpPr>
        <p:spPr>
          <a:xfrm>
            <a:off x="8983076" y="4048100"/>
            <a:ext cx="227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Сенсорне управління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CDD4F927-1756-470B-B98F-6348F001B785}"/>
              </a:ext>
            </a:extLst>
          </p:cNvPr>
          <p:cNvCxnSpPr>
            <a:cxnSpLocks/>
          </p:cNvCxnSpPr>
          <p:nvPr/>
        </p:nvCxnSpPr>
        <p:spPr>
          <a:xfrm>
            <a:off x="885824" y="2347522"/>
            <a:ext cx="3505201" cy="750771"/>
          </a:xfrm>
          <a:prstGeom prst="bentConnector3">
            <a:avLst>
              <a:gd name="adj1" fmla="val 6630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141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337929" y="846828"/>
            <a:ext cx="6598569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600" b="1" dirty="0" err="1"/>
              <a:t>Потужність</a:t>
            </a:r>
            <a:r>
              <a:rPr lang="ru-RU" sz="1600" b="1" dirty="0"/>
              <a:t> </a:t>
            </a:r>
            <a:r>
              <a:rPr lang="ru-RU" sz="1600" dirty="0"/>
              <a:t>860 Вт </a:t>
            </a:r>
            <a:endParaRPr lang="en-US" sz="1600" dirty="0"/>
          </a:p>
          <a:p>
            <a:r>
              <a:rPr lang="ru-RU" sz="1600" b="1" dirty="0" err="1"/>
              <a:t>Обсяг</a:t>
            </a:r>
            <a:r>
              <a:rPr lang="ru-RU" sz="1600" b="1" dirty="0"/>
              <a:t> </a:t>
            </a:r>
            <a:r>
              <a:rPr lang="ru-RU" sz="1600" b="1" dirty="0" err="1"/>
              <a:t>чаші</a:t>
            </a:r>
            <a:r>
              <a:rPr lang="ru-RU" sz="1600" b="1" dirty="0"/>
              <a:t> </a:t>
            </a:r>
            <a:r>
              <a:rPr lang="ru-RU" sz="1600" dirty="0"/>
              <a:t>5 л </a:t>
            </a:r>
            <a:endParaRPr lang="en-US" sz="1600" dirty="0"/>
          </a:p>
          <a:p>
            <a:r>
              <a:rPr lang="uk-UA" sz="1600" b="1" dirty="0"/>
              <a:t>Покриття чаші: </a:t>
            </a:r>
            <a:r>
              <a:rPr lang="ru-RU" sz="1600" dirty="0" err="1"/>
              <a:t>подвійне</a:t>
            </a:r>
            <a:r>
              <a:rPr lang="ru-RU" sz="1600" dirty="0"/>
              <a:t> </a:t>
            </a:r>
            <a:r>
              <a:rPr lang="ru-RU" sz="1600" dirty="0" err="1"/>
              <a:t>антипригарне</a:t>
            </a:r>
            <a:endParaRPr lang="en-US" sz="1600" dirty="0"/>
          </a:p>
          <a:p>
            <a:r>
              <a:rPr lang="uk-UA" sz="1600" b="1" dirty="0"/>
              <a:t>Особливості: </a:t>
            </a:r>
            <a:r>
              <a:rPr lang="uk-UA" sz="1600" dirty="0"/>
              <a:t>чаша з ручками</a:t>
            </a:r>
            <a:endParaRPr lang="en-US" sz="1600" dirty="0"/>
          </a:p>
          <a:p>
            <a:pPr>
              <a:spcBef>
                <a:spcPts val="1000"/>
              </a:spcBef>
            </a:pPr>
            <a:r>
              <a:rPr lang="ru-RU" sz="1600" b="1" dirty="0" err="1"/>
              <a:t>Сенсорне</a:t>
            </a:r>
            <a:r>
              <a:rPr lang="ru-RU" sz="1600" b="1" dirty="0"/>
              <a:t> </a:t>
            </a:r>
            <a:r>
              <a:rPr lang="ru-RU" sz="1600" b="1" dirty="0" err="1"/>
              <a:t>управління</a:t>
            </a:r>
            <a:endParaRPr lang="ru-RU" sz="1600" b="1" dirty="0"/>
          </a:p>
          <a:p>
            <a:pPr>
              <a:spcBef>
                <a:spcPts val="1000"/>
              </a:spcBef>
            </a:pPr>
            <a:r>
              <a:rPr lang="uk-UA" sz="1600" b="1" dirty="0"/>
              <a:t>25</a:t>
            </a:r>
            <a:r>
              <a:rPr lang="ru-RU" sz="1600" b="1" dirty="0"/>
              <a:t> </a:t>
            </a:r>
            <a:r>
              <a:rPr lang="ru-RU" sz="1600" b="1" dirty="0" err="1"/>
              <a:t>програма</a:t>
            </a:r>
            <a:r>
              <a:rPr lang="ru-RU" sz="1600" b="1" dirty="0"/>
              <a:t>: </a:t>
            </a:r>
            <a:r>
              <a:rPr lang="ru-RU" sz="1600" dirty="0"/>
              <a:t>(ШЕФ КУХАР, БОРЩ, КАША, СМАЖЕННЯ, ЙОГУРТ, ДИТЯЧА СУМІШ, МОЛОЧНА КАША, ПЛОВ, ПІЦА, ОВОЧІ, ТУШКУВАННЯ, ГОЛУБЦІ, РОЗІГРІВ, ВІВСЯНКА, ТОМЛІННЯ, ПАР,  ХОЛОДЕЦЬ,  ХЛІБ, ТІСТО, ПАСТА, ВАРЕННЯ, ЗАПІКАННЯ, ГЛІНТВЕЙН, ФРИТЮР, ФОНДЮ). </a:t>
            </a:r>
            <a:endParaRPr lang="en-US" sz="1600" dirty="0"/>
          </a:p>
          <a:p>
            <a:pPr>
              <a:spcBef>
                <a:spcPts val="1000"/>
              </a:spcBef>
            </a:pPr>
            <a:r>
              <a:rPr lang="ru-RU" sz="1600" b="1" dirty="0"/>
              <a:t>Шнур</a:t>
            </a:r>
            <a:r>
              <a:rPr lang="ru-RU" sz="1600" dirty="0"/>
              <a:t> </a:t>
            </a:r>
            <a:r>
              <a:rPr lang="ru-RU" sz="1600" dirty="0" err="1"/>
              <a:t>живлення</a:t>
            </a:r>
            <a:r>
              <a:rPr lang="ru-RU" sz="1600" dirty="0"/>
              <a:t> </a:t>
            </a:r>
            <a:r>
              <a:rPr lang="ru-RU" sz="1600" dirty="0" err="1"/>
              <a:t>довжиною</a:t>
            </a:r>
            <a:r>
              <a:rPr lang="ru-RU" sz="1600" dirty="0"/>
              <a:t> 1,2 м. </a:t>
            </a:r>
            <a:endParaRPr lang="en-US" sz="1600" dirty="0"/>
          </a:p>
          <a:p>
            <a:r>
              <a:rPr lang="ru-RU" sz="1600" b="1" dirty="0"/>
              <a:t>Таймер 24 </a:t>
            </a:r>
            <a:r>
              <a:rPr lang="ru-RU" sz="1600" b="1" dirty="0" err="1"/>
              <a:t>години</a:t>
            </a:r>
            <a:r>
              <a:rPr lang="ru-RU" sz="1600" b="1" dirty="0"/>
              <a:t>. </a:t>
            </a:r>
            <a:endParaRPr lang="en-US" sz="1600" b="1" dirty="0"/>
          </a:p>
          <a:p>
            <a:r>
              <a:rPr lang="ru-RU" sz="1600" b="1" dirty="0" err="1"/>
              <a:t>Відкладений</a:t>
            </a:r>
            <a:r>
              <a:rPr lang="ru-RU" sz="1600" b="1" dirty="0"/>
              <a:t> старт</a:t>
            </a:r>
            <a:endParaRPr lang="en-US" sz="1600" b="1" dirty="0"/>
          </a:p>
          <a:p>
            <a:pPr>
              <a:spcBef>
                <a:spcPts val="1000"/>
              </a:spcBef>
            </a:pPr>
            <a:r>
              <a:rPr lang="ru-RU" sz="1600" b="1" dirty="0"/>
              <a:t>У </a:t>
            </a:r>
            <a:r>
              <a:rPr lang="ru-RU" sz="1600" b="1" dirty="0" err="1"/>
              <a:t>комплекті</a:t>
            </a:r>
            <a:r>
              <a:rPr lang="ru-RU" sz="1600" b="1" dirty="0"/>
              <a:t>: </a:t>
            </a:r>
            <a:r>
              <a:rPr lang="ru-RU" sz="1600" dirty="0" err="1"/>
              <a:t>пластикова</a:t>
            </a:r>
            <a:r>
              <a:rPr lang="ru-RU" sz="1600" dirty="0"/>
              <a:t> пароварка, ложка, </a:t>
            </a:r>
            <a:r>
              <a:rPr lang="ru-RU" sz="1600" dirty="0" err="1"/>
              <a:t>ополоник</a:t>
            </a:r>
            <a:r>
              <a:rPr lang="ru-RU" sz="1600" dirty="0"/>
              <a:t>, </a:t>
            </a:r>
            <a:r>
              <a:rPr lang="ru-RU" sz="1600" dirty="0" err="1"/>
              <a:t>мірний</a:t>
            </a:r>
            <a:r>
              <a:rPr lang="ru-RU" sz="1600" dirty="0"/>
              <a:t> стакан, книга </a:t>
            </a:r>
            <a:r>
              <a:rPr lang="ru-RU" sz="1600" dirty="0" err="1"/>
              <a:t>рецептів</a:t>
            </a:r>
            <a:r>
              <a:rPr lang="ru-RU" sz="1600" dirty="0"/>
              <a:t> (120 </a:t>
            </a:r>
            <a:r>
              <a:rPr lang="ru-RU" sz="1600" dirty="0" err="1"/>
              <a:t>рецептів</a:t>
            </a:r>
            <a:r>
              <a:rPr lang="ru-RU" sz="16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600" b="1" dirty="0"/>
              <a:t>Корпус: </a:t>
            </a:r>
            <a:r>
              <a:rPr lang="ru-RU" sz="1600" dirty="0" err="1"/>
              <a:t>нержавіюча</a:t>
            </a:r>
            <a:r>
              <a:rPr lang="ru-RU" sz="1600" dirty="0"/>
              <a:t> сталь. </a:t>
            </a:r>
            <a:r>
              <a:rPr lang="ru-RU" sz="1600" b="1" dirty="0" err="1"/>
              <a:t>Колір</a:t>
            </a:r>
            <a:r>
              <a:rPr lang="ru-RU" sz="1600" b="1" dirty="0"/>
              <a:t> </a:t>
            </a:r>
            <a:r>
              <a:rPr lang="ru-RU" sz="1600" dirty="0"/>
              <a:t>пластика: </a:t>
            </a:r>
            <a:r>
              <a:rPr lang="ru-RU" sz="1600" dirty="0" err="1"/>
              <a:t>чорний</a:t>
            </a:r>
            <a:r>
              <a:rPr lang="ru-RU" sz="1600" dirty="0"/>
              <a:t>. </a:t>
            </a:r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29" y="159027"/>
            <a:ext cx="1070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RMC510-B Cook Master </a:t>
            </a:r>
            <a:endParaRPr lang="ru-RU" sz="3200" dirty="0"/>
          </a:p>
        </p:txBody>
      </p:sp>
      <p:pic>
        <p:nvPicPr>
          <p:cNvPr id="6" name="Рисунок 5" descr="HQ pic 510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7280" y="743802"/>
            <a:ext cx="4994476" cy="3826476"/>
          </a:xfrm>
          <a:prstGeom prst="rect">
            <a:avLst/>
          </a:prstGeom>
        </p:spPr>
      </p:pic>
      <p:pic>
        <p:nvPicPr>
          <p:cNvPr id="7" name="Рисунок 6" descr="RIP5019-A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3" b="91429" l="3377" r="96364">
                        <a14:foregroundMark x1="90130" y1="45974" x2="96364" y2="33766"/>
                        <a14:foregroundMark x1="74545" y1="54805" x2="42857" y2="59481"/>
                        <a14:foregroundMark x1="10390" y1="43636" x2="3896" y2="40779"/>
                        <a14:foregroundMark x1="37662" y1="9870" x2="44416" y2="7532"/>
                        <a14:foregroundMark x1="39481" y1="59740" x2="41818" y2="58961"/>
                        <a14:foregroundMark x1="28312" y1="83636" x2="50390" y2="90649"/>
                        <a14:foregroundMark x1="50390" y1="90649" x2="57922" y2="90909"/>
                        <a14:foregroundMark x1="57922" y1="90909" x2="65714" y2="88312"/>
                        <a14:foregroundMark x1="65714" y1="88312" x2="71948" y2="84156"/>
                        <a14:foregroundMark x1="70649" y1="86234" x2="76623" y2="82338"/>
                        <a14:foregroundMark x1="76623" y1="82338" x2="77403" y2="78442"/>
                        <a14:foregroundMark x1="33506" y1="87273" x2="25714" y2="84156"/>
                        <a14:foregroundMark x1="25714" y1="84156" x2="21558" y2="77403"/>
                        <a14:foregroundMark x1="43636" y1="91688" x2="50909" y2="91169"/>
                        <a14:foregroundMark x1="50909" y1="91169" x2="53766" y2="91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2429" y="3205994"/>
            <a:ext cx="2633246" cy="263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5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337929" y="846828"/>
            <a:ext cx="6598569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600" b="1" dirty="0" err="1"/>
              <a:t>Обсяг</a:t>
            </a:r>
            <a:r>
              <a:rPr lang="ru-RU" sz="1600" b="1" dirty="0"/>
              <a:t> </a:t>
            </a:r>
            <a:r>
              <a:rPr lang="ru-RU" sz="1600" b="1" dirty="0" err="1"/>
              <a:t>чаші</a:t>
            </a:r>
            <a:r>
              <a:rPr lang="ru-RU" sz="1600" b="1" dirty="0"/>
              <a:t> </a:t>
            </a:r>
            <a:r>
              <a:rPr lang="ru-RU" sz="1600" dirty="0"/>
              <a:t>5 л </a:t>
            </a:r>
            <a:endParaRPr lang="en-US" sz="1600" dirty="0"/>
          </a:p>
          <a:p>
            <a:r>
              <a:rPr lang="uk-UA" sz="1600" b="1" dirty="0"/>
              <a:t>Покриття чаші: </a:t>
            </a:r>
            <a:r>
              <a:rPr lang="uk-UA" sz="1600" dirty="0"/>
              <a:t>мармурово-керамічне</a:t>
            </a:r>
            <a:endParaRPr lang="en-US" sz="1600" dirty="0"/>
          </a:p>
          <a:p>
            <a:r>
              <a:rPr lang="uk-UA" sz="1600" b="1" dirty="0"/>
              <a:t>Особливості: </a:t>
            </a:r>
            <a:r>
              <a:rPr lang="uk-UA" sz="1600" dirty="0"/>
              <a:t>чаша з ручками</a:t>
            </a:r>
            <a:endParaRPr lang="en-US" sz="1600" dirty="0"/>
          </a:p>
          <a:p>
            <a:pPr>
              <a:spcBef>
                <a:spcPts val="1000"/>
              </a:spcBef>
            </a:pPr>
            <a:r>
              <a:rPr lang="uk-UA" sz="1600" b="1" dirty="0"/>
              <a:t>Підходить до </a:t>
            </a:r>
            <a:r>
              <a:rPr lang="uk-UA" sz="1600" b="1" dirty="0" err="1"/>
              <a:t>мультиварок</a:t>
            </a:r>
            <a:r>
              <a:rPr lang="uk-UA" sz="1600" b="1" dirty="0"/>
              <a:t>: </a:t>
            </a:r>
            <a:r>
              <a:rPr lang="en-US" sz="1600" b="1" dirty="0"/>
              <a:t>RMC510-B/RMC535-W</a:t>
            </a:r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29" y="159027"/>
            <a:ext cx="1070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RIP5019-C </a:t>
            </a:r>
            <a:endParaRPr lang="ru-RU" sz="3200" dirty="0"/>
          </a:p>
        </p:txBody>
      </p:sp>
      <p:pic>
        <p:nvPicPr>
          <p:cNvPr id="6" name="Рисунок 5" descr="RIP5019-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8041" y="0"/>
            <a:ext cx="3191497" cy="3191497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265739" y="3686280"/>
            <a:ext cx="6598569" cy="2088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600" b="1" dirty="0" err="1"/>
              <a:t>Обсяг</a:t>
            </a:r>
            <a:r>
              <a:rPr lang="ru-RU" sz="1600" b="1" dirty="0"/>
              <a:t> </a:t>
            </a:r>
            <a:r>
              <a:rPr lang="ru-RU" sz="1600" b="1" dirty="0" err="1"/>
              <a:t>чаші</a:t>
            </a:r>
            <a:r>
              <a:rPr lang="ru-RU" sz="1600" b="1" dirty="0"/>
              <a:t> </a:t>
            </a:r>
            <a:r>
              <a:rPr lang="ru-RU" sz="1600" dirty="0"/>
              <a:t>5 л </a:t>
            </a:r>
            <a:endParaRPr lang="en-US" sz="1600" dirty="0"/>
          </a:p>
          <a:p>
            <a:r>
              <a:rPr lang="uk-UA" sz="1600" b="1" dirty="0"/>
              <a:t>Покриття чаші: </a:t>
            </a:r>
            <a:r>
              <a:rPr lang="ru-RU" sz="1600" dirty="0" err="1"/>
              <a:t>подвійне</a:t>
            </a:r>
            <a:r>
              <a:rPr lang="ru-RU" sz="1600" dirty="0"/>
              <a:t> </a:t>
            </a:r>
            <a:r>
              <a:rPr lang="ru-RU" sz="1600" dirty="0" err="1"/>
              <a:t>антипригарне</a:t>
            </a:r>
            <a:endParaRPr lang="en-US" sz="1600" dirty="0"/>
          </a:p>
          <a:p>
            <a:r>
              <a:rPr lang="uk-UA" sz="1600" b="1" dirty="0"/>
              <a:t>Особливості: </a:t>
            </a:r>
            <a:r>
              <a:rPr lang="uk-UA" sz="1600" dirty="0"/>
              <a:t>чаша з ручками</a:t>
            </a:r>
            <a:endParaRPr lang="en-US" sz="1600" dirty="0"/>
          </a:p>
          <a:p>
            <a:pPr>
              <a:spcBef>
                <a:spcPts val="1000"/>
              </a:spcBef>
            </a:pPr>
            <a:r>
              <a:rPr lang="uk-UA" sz="1600" b="1" dirty="0"/>
              <a:t>Підходить до </a:t>
            </a:r>
            <a:r>
              <a:rPr lang="uk-UA" sz="1600" b="1" dirty="0" err="1"/>
              <a:t>мультиварок</a:t>
            </a:r>
            <a:r>
              <a:rPr lang="uk-UA" sz="1600" b="1" dirty="0"/>
              <a:t>: </a:t>
            </a:r>
            <a:r>
              <a:rPr lang="en-US" sz="1600" b="1" dirty="0"/>
              <a:t>RMC510-B/RMC535-W</a:t>
            </a:r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760" y="3054627"/>
            <a:ext cx="1070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RIP5019-A </a:t>
            </a:r>
            <a:endParaRPr lang="ru-RU" sz="3200" dirty="0"/>
          </a:p>
        </p:txBody>
      </p:sp>
      <p:pic>
        <p:nvPicPr>
          <p:cNvPr id="10" name="Рисунок 9" descr="RIP5019-A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3" b="91429" l="3377" r="96364">
                        <a14:foregroundMark x1="90130" y1="45974" x2="96364" y2="33766"/>
                        <a14:foregroundMark x1="74545" y1="54805" x2="42857" y2="59481"/>
                        <a14:foregroundMark x1="10390" y1="43636" x2="3896" y2="40779"/>
                        <a14:foregroundMark x1="37662" y1="9870" x2="44416" y2="7532"/>
                        <a14:foregroundMark x1="39481" y1="59740" x2="41818" y2="58961"/>
                        <a14:foregroundMark x1="28312" y1="83636" x2="50390" y2="90649"/>
                        <a14:foregroundMark x1="50390" y1="90649" x2="57922" y2="90909"/>
                        <a14:foregroundMark x1="57922" y1="90909" x2="65714" y2="88312"/>
                        <a14:foregroundMark x1="65714" y1="88312" x2="71948" y2="84156"/>
                        <a14:foregroundMark x1="70649" y1="86234" x2="76623" y2="82338"/>
                        <a14:foregroundMark x1="76623" y1="82338" x2="77403" y2="78442"/>
                        <a14:foregroundMark x1="33506" y1="87273" x2="25714" y2="84156"/>
                        <a14:foregroundMark x1="25714" y1="84156" x2="21558" y2="77403"/>
                        <a14:foregroundMark x1="43636" y1="91688" x2="50909" y2="91169"/>
                        <a14:foregroundMark x1="50909" y1="91169" x2="53766" y2="91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7727" y="3217861"/>
            <a:ext cx="3403598" cy="34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32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9978067" cy="1716124"/>
          </a:xfrm>
        </p:spPr>
        <p:txBody>
          <a:bodyPr>
            <a:normAutofit/>
          </a:bodyPr>
          <a:lstStyle/>
          <a:p>
            <a:r>
              <a:rPr lang="uk-UA" dirty="0"/>
              <a:t>МУЛЬТИВАРКИ-СКОРОВАРКИ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25435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011" y="481263"/>
            <a:ext cx="7351294" cy="53138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/>
              <a:t>REPC53-B</a:t>
            </a:r>
            <a:r>
              <a:rPr lang="uk-UA" sz="3200" b="1" dirty="0"/>
              <a:t>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управління</a:t>
            </a:r>
            <a:r>
              <a:rPr lang="ru-RU" sz="1100" b="1" dirty="0"/>
              <a:t>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Покриття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: </a:t>
            </a:r>
            <a:r>
              <a:rPr lang="ru-RU" sz="1100" b="1" dirty="0" err="1"/>
              <a:t>антипригарне</a:t>
            </a:r>
            <a:endParaRPr lang="ru-RU" sz="1100" b="1" dirty="0"/>
          </a:p>
          <a:p>
            <a:pPr>
              <a:lnSpc>
                <a:spcPct val="100000"/>
              </a:lnSpc>
            </a:pPr>
            <a:r>
              <a:rPr lang="ru-RU" sz="1100" b="1" dirty="0"/>
              <a:t>-1</a:t>
            </a:r>
            <a:r>
              <a:rPr lang="en-US" sz="1100" b="1" dirty="0"/>
              <a:t>0</a:t>
            </a:r>
            <a:r>
              <a:rPr lang="ru-RU" sz="1100" b="1" dirty="0"/>
              <a:t> </a:t>
            </a:r>
            <a:r>
              <a:rPr lang="ru-RU" sz="1100" b="1" dirty="0" err="1"/>
              <a:t>програм</a:t>
            </a:r>
            <a:endParaRPr lang="en-US" sz="1100" b="1" dirty="0"/>
          </a:p>
          <a:p>
            <a:pPr>
              <a:lnSpc>
                <a:spcPct val="100000"/>
              </a:lnSpc>
            </a:pPr>
            <a:r>
              <a:rPr lang="uk-UA" sz="1100" b="1" dirty="0"/>
              <a:t>-</a:t>
            </a:r>
            <a:r>
              <a:rPr lang="ru-RU" sz="1100" b="1" dirty="0"/>
              <a:t>Шнур</a:t>
            </a:r>
            <a:r>
              <a:rPr lang="ru-RU" sz="1100" dirty="0"/>
              <a:t>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r>
              <a:rPr lang="ru-RU" sz="1100" b="1" dirty="0"/>
              <a:t>-У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алюміниієва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книга </a:t>
            </a:r>
            <a:r>
              <a:rPr lang="ru-RU" sz="1100" dirty="0" err="1"/>
              <a:t>рецептів</a:t>
            </a:r>
            <a:r>
              <a:rPr lang="ru-RU" sz="1100" dirty="0"/>
              <a:t> (50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r>
              <a:rPr lang="ru-RU" sz="1100" b="1" dirty="0"/>
              <a:t>-Корпус: </a:t>
            </a:r>
            <a:r>
              <a:rPr lang="ru-RU" sz="1100" dirty="0" err="1"/>
              <a:t>нержавіюча</a:t>
            </a:r>
            <a:r>
              <a:rPr lang="ru-RU" sz="1100" dirty="0"/>
              <a:t> сталь.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</a:t>
            </a:r>
            <a:r>
              <a:rPr lang="ru-RU" sz="1100" dirty="0"/>
              <a:t>: ч</a:t>
            </a:r>
            <a:r>
              <a:rPr lang="uk-UA" sz="1100" dirty="0" err="1"/>
              <a:t>орн</a:t>
            </a:r>
            <a:r>
              <a:rPr lang="ru-RU" sz="1100" dirty="0" err="1"/>
              <a:t>ий</a:t>
            </a:r>
            <a:r>
              <a:rPr lang="ru-RU" sz="1100" dirty="0"/>
              <a:t>. 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2C6AC7-1D39-4449-A091-17C41D76C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12" y="1544095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07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011" y="481263"/>
            <a:ext cx="7351294" cy="53138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/>
              <a:t>REPC57-B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управління</a:t>
            </a:r>
            <a:r>
              <a:rPr lang="ru-RU" sz="1100" b="1" dirty="0"/>
              <a:t>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Покриття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: </a:t>
            </a:r>
            <a:r>
              <a:rPr lang="ru-RU" sz="1100" b="1" dirty="0" err="1"/>
              <a:t>подвійне</a:t>
            </a:r>
            <a:r>
              <a:rPr lang="ru-RU" sz="1100" b="1" dirty="0"/>
              <a:t> </a:t>
            </a:r>
            <a:r>
              <a:rPr lang="ru-RU" sz="1100" b="1" dirty="0" err="1"/>
              <a:t>антипригарне</a:t>
            </a:r>
            <a:endParaRPr lang="ru-RU" sz="1100" b="1" dirty="0"/>
          </a:p>
          <a:p>
            <a:pPr>
              <a:lnSpc>
                <a:spcPct val="100000"/>
              </a:lnSpc>
            </a:pPr>
            <a:r>
              <a:rPr lang="ru-RU" sz="1100" b="1" dirty="0"/>
              <a:t>-15 </a:t>
            </a:r>
            <a:r>
              <a:rPr lang="ru-RU" sz="1100" b="1" dirty="0" err="1"/>
              <a:t>програм</a:t>
            </a:r>
            <a:r>
              <a:rPr lang="ru-RU" sz="1100" b="1" dirty="0"/>
              <a:t>: </a:t>
            </a:r>
            <a:r>
              <a:rPr lang="ru-RU" sz="1100" dirty="0"/>
              <a:t>ШЕФ КУХАР, Борщ / Суп, Каша, </a:t>
            </a:r>
            <a:r>
              <a:rPr lang="ru-RU" sz="1100" dirty="0" err="1"/>
              <a:t>Тушкування</a:t>
            </a:r>
            <a:r>
              <a:rPr lang="ru-RU" sz="1100" dirty="0"/>
              <a:t>, Пар, </a:t>
            </a:r>
            <a:r>
              <a:rPr lang="ru-RU" sz="1100" dirty="0" err="1"/>
              <a:t>Випічка</a:t>
            </a:r>
            <a:r>
              <a:rPr lang="ru-RU" sz="1100" dirty="0"/>
              <a:t>/</a:t>
            </a:r>
            <a:r>
              <a:rPr lang="ru-RU" sz="1100" dirty="0" err="1"/>
              <a:t>Хліб</a:t>
            </a:r>
            <a:r>
              <a:rPr lang="ru-RU" sz="1100" dirty="0"/>
              <a:t>, </a:t>
            </a:r>
            <a:r>
              <a:rPr lang="ru-RU" sz="1100" dirty="0" err="1"/>
              <a:t>Варення</a:t>
            </a:r>
            <a:r>
              <a:rPr lang="ru-RU" sz="1100" dirty="0"/>
              <a:t>, </a:t>
            </a:r>
            <a:r>
              <a:rPr lang="ru-RU" sz="1100" dirty="0" err="1"/>
              <a:t>Смаження</a:t>
            </a:r>
            <a:r>
              <a:rPr lang="ru-RU" sz="1100" dirty="0"/>
              <a:t>, </a:t>
            </a:r>
            <a:r>
              <a:rPr lang="ru-RU" sz="1100" dirty="0" err="1"/>
              <a:t>Холодець</a:t>
            </a:r>
            <a:r>
              <a:rPr lang="ru-RU" sz="1100" dirty="0"/>
              <a:t>, </a:t>
            </a:r>
            <a:r>
              <a:rPr lang="ru-RU" sz="1100" dirty="0" err="1"/>
              <a:t>Томління</a:t>
            </a:r>
            <a:r>
              <a:rPr lang="ru-RU" sz="1100" dirty="0"/>
              <a:t>, </a:t>
            </a:r>
            <a:r>
              <a:rPr lang="ru-RU" sz="1100" dirty="0" err="1"/>
              <a:t>Глінтвейн</a:t>
            </a:r>
            <a:r>
              <a:rPr lang="ru-RU" sz="1100" dirty="0"/>
              <a:t>, Йогурт/</a:t>
            </a:r>
            <a:r>
              <a:rPr lang="ru-RU" sz="1100" dirty="0" err="1"/>
              <a:t>Тісто</a:t>
            </a:r>
            <a:r>
              <a:rPr lang="ru-RU" sz="1100" dirty="0"/>
              <a:t>, </a:t>
            </a:r>
            <a:r>
              <a:rPr lang="ru-RU" sz="1100" dirty="0" err="1"/>
              <a:t>Домашній</a:t>
            </a:r>
            <a:r>
              <a:rPr lang="ru-RU" sz="1100" dirty="0"/>
              <a:t> сир, </a:t>
            </a:r>
            <a:r>
              <a:rPr lang="ru-RU" sz="1100" dirty="0" err="1"/>
              <a:t>Дитяча</a:t>
            </a:r>
            <a:r>
              <a:rPr lang="ru-RU" sz="1100" dirty="0"/>
              <a:t> </a:t>
            </a:r>
            <a:r>
              <a:rPr lang="ru-RU" sz="1100" dirty="0" err="1"/>
              <a:t>суміш</a:t>
            </a:r>
            <a:r>
              <a:rPr lang="ru-RU" sz="1100" dirty="0"/>
              <a:t>, </a:t>
            </a:r>
            <a:r>
              <a:rPr lang="ru-RU" sz="1100" dirty="0" err="1"/>
              <a:t>Розігрів</a:t>
            </a:r>
            <a:r>
              <a:rPr lang="ru-RU" sz="1100" dirty="0"/>
              <a:t>. </a:t>
            </a:r>
          </a:p>
          <a:p>
            <a:pPr>
              <a:lnSpc>
                <a:spcPct val="100000"/>
              </a:lnSpc>
            </a:pPr>
            <a:r>
              <a:rPr lang="en-US" sz="1100" b="1" dirty="0"/>
              <a:t>Smart Cooking:</a:t>
            </a:r>
            <a:endParaRPr lang="uk-UA" sz="1100" b="1" dirty="0"/>
          </a:p>
          <a:p>
            <a:pPr lvl="1">
              <a:lnSpc>
                <a:spcPct val="100000"/>
              </a:lnSpc>
            </a:pP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і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</a:p>
          <a:p>
            <a:pPr lvl="1">
              <a:lnSpc>
                <a:spcPct val="100000"/>
              </a:lnSpc>
            </a:pP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</a:p>
          <a:p>
            <a:pPr lvl="1">
              <a:lnSpc>
                <a:spcPct val="100000"/>
              </a:lnSpc>
            </a:pPr>
            <a:r>
              <a:rPr lang="ru-RU" sz="1100" dirty="0" err="1"/>
              <a:t>блокування</a:t>
            </a:r>
            <a:r>
              <a:rPr lang="ru-RU" sz="1100" dirty="0"/>
              <a:t> </a:t>
            </a:r>
            <a:r>
              <a:rPr lang="ru-RU" sz="1100" dirty="0" err="1"/>
              <a:t>від</a:t>
            </a:r>
            <a:r>
              <a:rPr lang="ru-RU" sz="1100" dirty="0"/>
              <a:t> </a:t>
            </a:r>
            <a:r>
              <a:rPr lang="ru-RU" sz="1100" dirty="0" err="1"/>
              <a:t>дітей</a:t>
            </a:r>
            <a:r>
              <a:rPr lang="ru-RU" sz="1100" dirty="0"/>
              <a:t>, </a:t>
            </a:r>
          </a:p>
          <a:p>
            <a:pPr lvl="1">
              <a:lnSpc>
                <a:spcPct val="100000"/>
              </a:lnSpc>
            </a:pPr>
            <a:r>
              <a:rPr lang="ru-RU" sz="1100" dirty="0" err="1"/>
              <a:t>вимкнення</a:t>
            </a:r>
            <a:r>
              <a:rPr lang="ru-RU" sz="1100" dirty="0"/>
              <a:t> звуку.</a:t>
            </a:r>
          </a:p>
          <a:p>
            <a:pPr>
              <a:lnSpc>
                <a:spcPct val="100000"/>
              </a:lnSpc>
            </a:pPr>
            <a:r>
              <a:rPr lang="uk-UA" sz="1100" b="1" dirty="0"/>
              <a:t>-</a:t>
            </a:r>
            <a:r>
              <a:rPr lang="ru-RU" sz="1100" b="1" dirty="0"/>
              <a:t>3-полосний </a:t>
            </a:r>
            <a:r>
              <a:rPr lang="en-US" sz="1100" b="1" dirty="0"/>
              <a:t>LED-</a:t>
            </a:r>
            <a:r>
              <a:rPr lang="ru-RU" sz="1100" b="1" dirty="0"/>
              <a:t>дисплей. </a:t>
            </a:r>
          </a:p>
          <a:p>
            <a:r>
              <a:rPr lang="ru-RU" sz="1100" b="1" dirty="0"/>
              <a:t>-Шнур</a:t>
            </a:r>
            <a:r>
              <a:rPr lang="ru-RU" sz="1100" dirty="0"/>
              <a:t>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r>
              <a:rPr lang="ru-RU" sz="1100" b="1" dirty="0"/>
              <a:t>-Таймер 24 </a:t>
            </a:r>
            <a:r>
              <a:rPr lang="ru-RU" sz="1100" b="1" dirty="0" err="1"/>
              <a:t>години</a:t>
            </a:r>
            <a:r>
              <a:rPr lang="ru-RU" sz="1100" b="1" dirty="0"/>
              <a:t>. </a:t>
            </a:r>
            <a:endParaRPr lang="en-US" sz="1100" b="1" dirty="0"/>
          </a:p>
          <a:p>
            <a:r>
              <a:rPr lang="ru-RU" sz="1100" b="1" dirty="0"/>
              <a:t>-</a:t>
            </a:r>
            <a:r>
              <a:rPr lang="ru-RU" sz="1100" b="1" dirty="0" err="1"/>
              <a:t>Відкладений</a:t>
            </a:r>
            <a:r>
              <a:rPr lang="ru-RU" sz="1100" b="1" dirty="0"/>
              <a:t> старт</a:t>
            </a:r>
            <a:endParaRPr lang="en-US" sz="1100" b="1" dirty="0"/>
          </a:p>
          <a:p>
            <a:r>
              <a:rPr lang="ru-RU" sz="1100" b="1" dirty="0"/>
              <a:t>-У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алюміниієва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</a:t>
            </a:r>
            <a:r>
              <a:rPr lang="ru-RU" sz="1100" dirty="0" err="1"/>
              <a:t>кришка</a:t>
            </a:r>
            <a:r>
              <a:rPr lang="ru-RU" sz="1100" dirty="0"/>
              <a:t> для </a:t>
            </a:r>
            <a:r>
              <a:rPr lang="ru-RU" sz="1100" dirty="0" err="1"/>
              <a:t>чаші</a:t>
            </a:r>
            <a:r>
              <a:rPr lang="ru-RU" sz="1100" dirty="0"/>
              <a:t> за </a:t>
            </a:r>
            <a:r>
              <a:rPr lang="ru-RU" sz="1100" dirty="0" err="1"/>
              <a:t>харчового</a:t>
            </a:r>
            <a:r>
              <a:rPr lang="ru-RU" sz="1100" dirty="0"/>
              <a:t> пластику, книга </a:t>
            </a:r>
            <a:r>
              <a:rPr lang="ru-RU" sz="1100" dirty="0" err="1"/>
              <a:t>рецептів</a:t>
            </a:r>
            <a:r>
              <a:rPr lang="ru-RU" sz="1100" dirty="0"/>
              <a:t> (100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r>
              <a:rPr lang="ru-RU" sz="1100" b="1" dirty="0"/>
              <a:t>-Корпус: </a:t>
            </a:r>
            <a:r>
              <a:rPr lang="ru-RU" sz="1100" dirty="0" err="1"/>
              <a:t>нержавіюча</a:t>
            </a:r>
            <a:r>
              <a:rPr lang="ru-RU" sz="1100" dirty="0"/>
              <a:t> сталь.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</a:t>
            </a:r>
            <a:r>
              <a:rPr lang="ru-RU" sz="1100" dirty="0"/>
              <a:t>: ч</a:t>
            </a:r>
            <a:r>
              <a:rPr lang="uk-UA" sz="1100" dirty="0" err="1"/>
              <a:t>орн</a:t>
            </a:r>
            <a:r>
              <a:rPr lang="ru-RU" sz="1100" dirty="0" err="1"/>
              <a:t>ий</a:t>
            </a:r>
            <a:r>
              <a:rPr lang="ru-RU" sz="1100" dirty="0"/>
              <a:t>. 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119A27-D9FE-4E03-AF54-7DC719B2A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291" y="1051641"/>
            <a:ext cx="3984698" cy="39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39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011" y="481263"/>
            <a:ext cx="7351294" cy="53138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/>
              <a:t>REPC58-G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управління</a:t>
            </a:r>
            <a:r>
              <a:rPr lang="ru-RU" sz="1100" b="1" dirty="0"/>
              <a:t>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Покриття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: </a:t>
            </a:r>
            <a:r>
              <a:rPr lang="ru-RU" sz="1100" b="1" dirty="0" err="1"/>
              <a:t>подвійне</a:t>
            </a:r>
            <a:r>
              <a:rPr lang="ru-RU" sz="1100" b="1" dirty="0"/>
              <a:t> </a:t>
            </a:r>
            <a:r>
              <a:rPr lang="ru-RU" sz="1100" b="1" dirty="0" err="1"/>
              <a:t>керамічне</a:t>
            </a:r>
            <a:endParaRPr lang="ru-RU" sz="1100" b="1" dirty="0"/>
          </a:p>
          <a:p>
            <a:pPr>
              <a:lnSpc>
                <a:spcPct val="100000"/>
              </a:lnSpc>
            </a:pPr>
            <a:r>
              <a:rPr lang="ru-RU" sz="1100" b="1" dirty="0"/>
              <a:t>-15 </a:t>
            </a:r>
            <a:r>
              <a:rPr lang="ru-RU" sz="1100" b="1" dirty="0" err="1"/>
              <a:t>програм</a:t>
            </a:r>
            <a:r>
              <a:rPr lang="ru-RU" sz="1100" b="1" dirty="0"/>
              <a:t>: </a:t>
            </a:r>
            <a:r>
              <a:rPr lang="ru-RU" sz="1100" dirty="0"/>
              <a:t>ШЕФ КУХАР, Борщ / Суп, Каша, </a:t>
            </a:r>
            <a:r>
              <a:rPr lang="ru-RU" sz="1100" dirty="0" err="1"/>
              <a:t>Тушкування</a:t>
            </a:r>
            <a:r>
              <a:rPr lang="ru-RU" sz="1100" dirty="0"/>
              <a:t>, Пар, </a:t>
            </a:r>
            <a:r>
              <a:rPr lang="ru-RU" sz="1100" dirty="0" err="1"/>
              <a:t>Випічка</a:t>
            </a:r>
            <a:r>
              <a:rPr lang="ru-RU" sz="1100" dirty="0"/>
              <a:t>/</a:t>
            </a:r>
            <a:r>
              <a:rPr lang="ru-RU" sz="1100" dirty="0" err="1"/>
              <a:t>Хліб</a:t>
            </a:r>
            <a:r>
              <a:rPr lang="ru-RU" sz="1100" dirty="0"/>
              <a:t>, </a:t>
            </a:r>
            <a:r>
              <a:rPr lang="ru-RU" sz="1100" dirty="0" err="1"/>
              <a:t>Варення</a:t>
            </a:r>
            <a:r>
              <a:rPr lang="ru-RU" sz="1100" dirty="0"/>
              <a:t>, </a:t>
            </a:r>
            <a:r>
              <a:rPr lang="ru-RU" sz="1100" dirty="0" err="1"/>
              <a:t>Смаження</a:t>
            </a:r>
            <a:r>
              <a:rPr lang="ru-RU" sz="1100" dirty="0"/>
              <a:t>, </a:t>
            </a:r>
            <a:r>
              <a:rPr lang="ru-RU" sz="1100" dirty="0" err="1"/>
              <a:t>Холодець</a:t>
            </a:r>
            <a:r>
              <a:rPr lang="ru-RU" sz="1100" dirty="0"/>
              <a:t>, </a:t>
            </a:r>
            <a:r>
              <a:rPr lang="ru-RU" sz="1100" dirty="0" err="1"/>
              <a:t>Томління</a:t>
            </a:r>
            <a:r>
              <a:rPr lang="ru-RU" sz="1100" dirty="0"/>
              <a:t>, </a:t>
            </a:r>
            <a:r>
              <a:rPr lang="ru-RU" sz="1100" dirty="0" err="1"/>
              <a:t>Глінтвейн</a:t>
            </a:r>
            <a:r>
              <a:rPr lang="ru-RU" sz="1100" dirty="0"/>
              <a:t>, Йогурт/</a:t>
            </a:r>
            <a:r>
              <a:rPr lang="ru-RU" sz="1100" dirty="0" err="1"/>
              <a:t>Тісто</a:t>
            </a:r>
            <a:r>
              <a:rPr lang="ru-RU" sz="1100" dirty="0"/>
              <a:t>, </a:t>
            </a:r>
            <a:r>
              <a:rPr lang="ru-RU" sz="1100" dirty="0" err="1"/>
              <a:t>Домашній</a:t>
            </a:r>
            <a:r>
              <a:rPr lang="ru-RU" sz="1100" dirty="0"/>
              <a:t> сир, </a:t>
            </a:r>
            <a:r>
              <a:rPr lang="ru-RU" sz="1100" dirty="0" err="1"/>
              <a:t>Дитяча</a:t>
            </a:r>
            <a:r>
              <a:rPr lang="ru-RU" sz="1100" dirty="0"/>
              <a:t> </a:t>
            </a:r>
            <a:r>
              <a:rPr lang="ru-RU" sz="1100" dirty="0" err="1"/>
              <a:t>суміш</a:t>
            </a:r>
            <a:r>
              <a:rPr lang="ru-RU" sz="1100" dirty="0"/>
              <a:t>, </a:t>
            </a:r>
            <a:r>
              <a:rPr lang="ru-RU" sz="1100" dirty="0" err="1"/>
              <a:t>Розігрів</a:t>
            </a:r>
            <a:r>
              <a:rPr lang="ru-RU" sz="1100" dirty="0"/>
              <a:t>. </a:t>
            </a:r>
          </a:p>
          <a:p>
            <a:pPr>
              <a:lnSpc>
                <a:spcPct val="100000"/>
              </a:lnSpc>
            </a:pPr>
            <a:r>
              <a:rPr lang="en-US" sz="1100" b="1" dirty="0"/>
              <a:t>Smart Cooking:</a:t>
            </a:r>
            <a:endParaRPr lang="uk-UA" sz="1100" b="1" dirty="0"/>
          </a:p>
          <a:p>
            <a:pPr lvl="1">
              <a:lnSpc>
                <a:spcPct val="100000"/>
              </a:lnSpc>
            </a:pP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і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</a:p>
          <a:p>
            <a:pPr lvl="1">
              <a:lnSpc>
                <a:spcPct val="100000"/>
              </a:lnSpc>
            </a:pP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</a:p>
          <a:p>
            <a:pPr lvl="1">
              <a:lnSpc>
                <a:spcPct val="100000"/>
              </a:lnSpc>
            </a:pPr>
            <a:r>
              <a:rPr lang="ru-RU" sz="1100" dirty="0" err="1"/>
              <a:t>блокування</a:t>
            </a:r>
            <a:r>
              <a:rPr lang="ru-RU" sz="1100" dirty="0"/>
              <a:t> </a:t>
            </a:r>
            <a:r>
              <a:rPr lang="ru-RU" sz="1100" dirty="0" err="1"/>
              <a:t>від</a:t>
            </a:r>
            <a:r>
              <a:rPr lang="ru-RU" sz="1100" dirty="0"/>
              <a:t> </a:t>
            </a:r>
            <a:r>
              <a:rPr lang="ru-RU" sz="1100" dirty="0" err="1"/>
              <a:t>дітей</a:t>
            </a:r>
            <a:r>
              <a:rPr lang="ru-RU" sz="1100" dirty="0"/>
              <a:t>, </a:t>
            </a:r>
          </a:p>
          <a:p>
            <a:pPr lvl="1">
              <a:lnSpc>
                <a:spcPct val="100000"/>
              </a:lnSpc>
            </a:pPr>
            <a:r>
              <a:rPr lang="ru-RU" sz="1100" dirty="0" err="1"/>
              <a:t>вимкнення</a:t>
            </a:r>
            <a:r>
              <a:rPr lang="ru-RU" sz="1100" dirty="0"/>
              <a:t> звуку.</a:t>
            </a:r>
          </a:p>
          <a:p>
            <a:pPr>
              <a:lnSpc>
                <a:spcPct val="100000"/>
              </a:lnSpc>
            </a:pPr>
            <a:r>
              <a:rPr lang="uk-UA" sz="1100" b="1" dirty="0"/>
              <a:t>-</a:t>
            </a:r>
            <a:r>
              <a:rPr lang="ru-RU" sz="1100" b="1" dirty="0"/>
              <a:t>3-полосний </a:t>
            </a:r>
            <a:r>
              <a:rPr lang="en-US" sz="1100" b="1" dirty="0"/>
              <a:t>LED-</a:t>
            </a:r>
            <a:r>
              <a:rPr lang="ru-RU" sz="1100" b="1" dirty="0"/>
              <a:t>дисплей. </a:t>
            </a:r>
          </a:p>
          <a:p>
            <a:r>
              <a:rPr lang="ru-RU" sz="1100" b="1" dirty="0"/>
              <a:t>-Шнур</a:t>
            </a:r>
            <a:r>
              <a:rPr lang="ru-RU" sz="1100" dirty="0"/>
              <a:t>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r>
              <a:rPr lang="ru-RU" sz="1100" b="1" dirty="0"/>
              <a:t>-Таймер 24 </a:t>
            </a:r>
            <a:r>
              <a:rPr lang="ru-RU" sz="1100" b="1" dirty="0" err="1"/>
              <a:t>години</a:t>
            </a:r>
            <a:r>
              <a:rPr lang="ru-RU" sz="1100" b="1" dirty="0"/>
              <a:t>. </a:t>
            </a:r>
            <a:endParaRPr lang="en-US" sz="1100" b="1" dirty="0"/>
          </a:p>
          <a:p>
            <a:r>
              <a:rPr lang="ru-RU" sz="1100" b="1" dirty="0"/>
              <a:t>-</a:t>
            </a:r>
            <a:r>
              <a:rPr lang="ru-RU" sz="1100" b="1" dirty="0" err="1"/>
              <a:t>Відкладений</a:t>
            </a:r>
            <a:r>
              <a:rPr lang="ru-RU" sz="1100" b="1" dirty="0"/>
              <a:t> старт</a:t>
            </a:r>
            <a:endParaRPr lang="en-US" sz="1100" b="1" dirty="0"/>
          </a:p>
          <a:p>
            <a:r>
              <a:rPr lang="ru-RU" sz="1100" b="1" dirty="0"/>
              <a:t>-У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алюміниієва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</a:t>
            </a:r>
            <a:r>
              <a:rPr lang="ru-RU" sz="1100" dirty="0" err="1"/>
              <a:t>кришка</a:t>
            </a:r>
            <a:r>
              <a:rPr lang="ru-RU" sz="1100" dirty="0"/>
              <a:t> для </a:t>
            </a:r>
            <a:r>
              <a:rPr lang="ru-RU" sz="1100" dirty="0" err="1"/>
              <a:t>чаші</a:t>
            </a:r>
            <a:r>
              <a:rPr lang="ru-RU" sz="1100" dirty="0"/>
              <a:t> за </a:t>
            </a:r>
            <a:r>
              <a:rPr lang="ru-RU" sz="1100" dirty="0" err="1"/>
              <a:t>харчового</a:t>
            </a:r>
            <a:r>
              <a:rPr lang="ru-RU" sz="1100" dirty="0"/>
              <a:t> пластику, книга </a:t>
            </a:r>
            <a:r>
              <a:rPr lang="ru-RU" sz="1100" dirty="0" err="1"/>
              <a:t>рецептів</a:t>
            </a:r>
            <a:r>
              <a:rPr lang="ru-RU" sz="1100" dirty="0"/>
              <a:t> (100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r>
              <a:rPr lang="ru-RU" sz="1100" b="1" dirty="0"/>
              <a:t>-Корпус: </a:t>
            </a:r>
            <a:r>
              <a:rPr lang="uk-UA" sz="1100" dirty="0"/>
              <a:t>золотистий</a:t>
            </a:r>
            <a:r>
              <a:rPr lang="ru-RU" sz="1100" dirty="0"/>
              <a:t>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</a:t>
            </a:r>
            <a:r>
              <a:rPr lang="ru-RU" sz="1100" dirty="0"/>
              <a:t>: </a:t>
            </a:r>
            <a:r>
              <a:rPr lang="ru-RU" sz="1100" dirty="0" err="1"/>
              <a:t>білий</a:t>
            </a:r>
            <a:r>
              <a:rPr lang="ru-RU" sz="1100" dirty="0"/>
              <a:t>. 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04B6A2-3810-4AB0-B219-77169BC29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717" y="1403498"/>
            <a:ext cx="4051004" cy="405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31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A3747-EEC0-4E06-9F0F-A441BE27C620}"/>
              </a:ext>
            </a:extLst>
          </p:cNvPr>
          <p:cNvSpPr txBox="1"/>
          <p:nvPr/>
        </p:nvSpPr>
        <p:spPr>
          <a:xfrm>
            <a:off x="1139974" y="2305050"/>
            <a:ext cx="103291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Перша мультиварка </a:t>
            </a:r>
            <a:r>
              <a:rPr lang="en-GB" sz="2800" dirty="0" err="1"/>
              <a:t>Rotex</a:t>
            </a:r>
            <a:r>
              <a:rPr lang="en-GB" sz="2800" dirty="0"/>
              <a:t> </a:t>
            </a:r>
            <a:r>
              <a:rPr lang="uk-UA" sz="2800" dirty="0"/>
              <a:t>з англомовною панеллю управління – </a:t>
            </a:r>
          </a:p>
          <a:p>
            <a:pPr algn="ctr"/>
            <a:r>
              <a:rPr lang="uk-UA" sz="2800" dirty="0"/>
              <a:t>для іноземців в Україні та міжнародних ринків – </a:t>
            </a:r>
          </a:p>
          <a:p>
            <a:pPr algn="ctr"/>
            <a:r>
              <a:rPr lang="en-US" sz="2800" b="1" dirty="0"/>
              <a:t>RMC50</a:t>
            </a:r>
            <a:r>
              <a:rPr lang="uk-UA" sz="2800" b="1" dirty="0"/>
              <a:t>4</a:t>
            </a:r>
            <a:r>
              <a:rPr lang="en-US" sz="2800" b="1" dirty="0"/>
              <a:t>-W</a:t>
            </a:r>
            <a:r>
              <a:rPr lang="uk-UA" sz="2800" b="1" dirty="0"/>
              <a:t> </a:t>
            </a:r>
            <a:r>
              <a:rPr lang="en-US" sz="2800" b="1" dirty="0"/>
              <a:t>INTERNATIONAL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706892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3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6002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953" y="1081410"/>
            <a:ext cx="7045377" cy="44646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 err="1"/>
              <a:t>Потужність</a:t>
            </a:r>
            <a:r>
              <a:rPr lang="ru-RU" sz="1400" b="1" dirty="0"/>
              <a:t> 900 Вт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Об'єм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</a:t>
            </a:r>
          </a:p>
          <a:p>
            <a:pPr>
              <a:lnSpc>
                <a:spcPct val="100000"/>
              </a:lnSpc>
            </a:pPr>
            <a:r>
              <a:rPr lang="uk-UA" sz="1400" b="1" dirty="0"/>
              <a:t>Покриття чаші: подвійне </a:t>
            </a:r>
            <a:r>
              <a:rPr lang="uk-UA" sz="1400" b="1" dirty="0" err="1"/>
              <a:t>антипригарне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управління</a:t>
            </a:r>
            <a:endParaRPr lang="ru-RU" sz="1400" b="1" dirty="0"/>
          </a:p>
          <a:p>
            <a:pPr>
              <a:lnSpc>
                <a:spcPct val="100000"/>
              </a:lnSpc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/>
              <a:t>1</a:t>
            </a:r>
            <a:r>
              <a:rPr lang="uk-UA" sz="1400" b="1" dirty="0"/>
              <a:t>7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en-US" sz="1400" b="1" dirty="0"/>
              <a:t>: </a:t>
            </a:r>
            <a:r>
              <a:rPr lang="uk-UA" sz="1400" dirty="0"/>
              <a:t>(ШЕФ КУХАР, </a:t>
            </a:r>
            <a:r>
              <a:rPr lang="ru-RU" sz="1400" dirty="0"/>
              <a:t>Борщ / Суп</a:t>
            </a:r>
            <a:r>
              <a:rPr lang="en-US" sz="1400" dirty="0"/>
              <a:t>, </a:t>
            </a:r>
            <a:r>
              <a:rPr lang="ru-RU" sz="1400" dirty="0"/>
              <a:t>Каша, </a:t>
            </a:r>
            <a:r>
              <a:rPr lang="ru-RU" sz="1400" dirty="0" err="1"/>
              <a:t>Тушкування</a:t>
            </a:r>
            <a:r>
              <a:rPr lang="ru-RU" sz="1400" dirty="0"/>
              <a:t>, Пар, В</a:t>
            </a:r>
            <a:r>
              <a:rPr lang="uk-UA" sz="1400" dirty="0" err="1"/>
              <a:t>ипічка</a:t>
            </a:r>
            <a:r>
              <a:rPr lang="en-US" sz="1400" dirty="0"/>
              <a:t>/</a:t>
            </a:r>
            <a:r>
              <a:rPr lang="ru-RU" sz="1400" dirty="0" err="1"/>
              <a:t>Хл</a:t>
            </a:r>
            <a:r>
              <a:rPr lang="uk-UA" sz="1400" dirty="0" err="1"/>
              <a:t>іб</a:t>
            </a:r>
            <a:r>
              <a:rPr lang="uk-UA" sz="1400" dirty="0"/>
              <a:t>, Варення, </a:t>
            </a:r>
            <a:r>
              <a:rPr lang="ru-RU" sz="1400" dirty="0" err="1"/>
              <a:t>Смаження</a:t>
            </a:r>
            <a:r>
              <a:rPr lang="ru-RU" sz="1400" dirty="0"/>
              <a:t>, </a:t>
            </a:r>
            <a:r>
              <a:rPr lang="ru-RU" sz="1400" dirty="0" err="1"/>
              <a:t>Паска</a:t>
            </a:r>
            <a:r>
              <a:rPr lang="ru-RU" sz="1400" dirty="0"/>
              <a:t>, </a:t>
            </a:r>
            <a:r>
              <a:rPr lang="ru-RU" sz="1400" dirty="0" err="1"/>
              <a:t>Голубці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</a:t>
            </a:r>
            <a:r>
              <a:rPr lang="ru-RU" sz="1400" dirty="0" err="1"/>
              <a:t>Томління</a:t>
            </a:r>
            <a:r>
              <a:rPr lang="ru-RU" sz="1400" dirty="0"/>
              <a:t>, </a:t>
            </a:r>
            <a:r>
              <a:rPr lang="ru-RU" sz="1400" dirty="0" err="1"/>
              <a:t>Глінтвейн</a:t>
            </a:r>
            <a:r>
              <a:rPr lang="ru-RU" sz="1400" dirty="0"/>
              <a:t>, Йогурт/</a:t>
            </a:r>
            <a:r>
              <a:rPr lang="ru-RU" sz="1400" dirty="0" err="1"/>
              <a:t>Тісто</a:t>
            </a:r>
            <a:r>
              <a:rPr lang="ru-RU" sz="1400" dirty="0"/>
              <a:t>, </a:t>
            </a:r>
            <a:r>
              <a:rPr lang="ru-RU" sz="1400" dirty="0" err="1"/>
              <a:t>Домашній</a:t>
            </a:r>
            <a:r>
              <a:rPr lang="ru-RU" sz="1400" dirty="0"/>
              <a:t> сир, </a:t>
            </a:r>
            <a:r>
              <a:rPr lang="ru-RU" sz="1400" dirty="0" err="1"/>
              <a:t>Дитяча</a:t>
            </a:r>
            <a:r>
              <a:rPr lang="ru-RU" sz="1400" dirty="0"/>
              <a:t> </a:t>
            </a:r>
            <a:r>
              <a:rPr lang="ru-RU" sz="1400" dirty="0" err="1"/>
              <a:t>суміш</a:t>
            </a:r>
            <a:r>
              <a:rPr lang="ru-RU" sz="1400" dirty="0"/>
              <a:t>, </a:t>
            </a:r>
            <a:r>
              <a:rPr lang="ru-RU" sz="1400" dirty="0" err="1"/>
              <a:t>Розігрів</a:t>
            </a:r>
            <a:r>
              <a:rPr lang="ru-RU" sz="1400" dirty="0"/>
              <a:t>.)</a:t>
            </a:r>
          </a:p>
          <a:p>
            <a:r>
              <a:rPr lang="ru-RU" sz="1400" b="1" dirty="0" err="1"/>
              <a:t>Алюмінієва</a:t>
            </a:r>
            <a:r>
              <a:rPr lang="ru-RU" sz="1400" b="1" dirty="0"/>
              <a:t> пароварка, </a:t>
            </a:r>
            <a:r>
              <a:rPr lang="ru-RU" sz="1400" b="1" dirty="0" err="1"/>
              <a:t>кришка</a:t>
            </a:r>
            <a:r>
              <a:rPr lang="ru-RU" sz="1400" b="1" dirty="0"/>
              <a:t> для </a:t>
            </a:r>
            <a:r>
              <a:rPr lang="ru-RU" sz="1400" b="1" dirty="0" err="1"/>
              <a:t>чаші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/>
              <a:t>Книга </a:t>
            </a:r>
            <a:r>
              <a:rPr lang="ru-RU" sz="1400" b="1" dirty="0" err="1"/>
              <a:t>з</a:t>
            </a:r>
            <a:r>
              <a:rPr lang="ru-RU" sz="1400" b="1" dirty="0"/>
              <a:t> 100 </a:t>
            </a:r>
            <a:r>
              <a:rPr lang="ru-RU" sz="1400" b="1" dirty="0" err="1"/>
              <a:t>рецептів</a:t>
            </a:r>
            <a:r>
              <a:rPr lang="ru-RU" sz="1400" b="1" dirty="0"/>
              <a:t> 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Шнур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1.2 м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Захист</a:t>
            </a:r>
            <a:r>
              <a:rPr lang="ru-RU" sz="1400" b="1" dirty="0"/>
              <a:t> </a:t>
            </a:r>
            <a:r>
              <a:rPr lang="ru-RU" sz="1400" b="1" dirty="0" err="1"/>
              <a:t>від</a:t>
            </a:r>
            <a:r>
              <a:rPr lang="ru-RU" sz="1400" b="1" dirty="0"/>
              <a:t> </a:t>
            </a:r>
            <a:r>
              <a:rPr lang="ru-RU" sz="1400" b="1" dirty="0" err="1"/>
              <a:t>перегріву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</a:t>
            </a:r>
            <a:r>
              <a:rPr lang="ru-RU" sz="1400" dirty="0" err="1"/>
              <a:t>чорний</a:t>
            </a:r>
            <a:r>
              <a:rPr lang="ru-RU" sz="1400" dirty="0"/>
              <a:t>.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7366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REPC</a:t>
            </a:r>
            <a:r>
              <a:rPr lang="uk-UA" sz="3200" b="1" dirty="0"/>
              <a:t>72</a:t>
            </a:r>
            <a:r>
              <a:rPr lang="en-US" sz="3200" b="1" dirty="0"/>
              <a:t>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C647BB-E814-4425-A21A-4D256E87A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08" y="1596775"/>
            <a:ext cx="3190613" cy="319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72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953" y="1081410"/>
            <a:ext cx="7045377" cy="44646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 err="1"/>
              <a:t>Потужність</a:t>
            </a:r>
            <a:r>
              <a:rPr lang="ru-RU" sz="1400" b="1" dirty="0"/>
              <a:t> 900 Вт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Об'єм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</a:t>
            </a:r>
          </a:p>
          <a:p>
            <a:pPr>
              <a:lnSpc>
                <a:spcPct val="100000"/>
              </a:lnSpc>
            </a:pPr>
            <a:r>
              <a:rPr lang="uk-UA" sz="1400" b="1" dirty="0"/>
              <a:t>Покриття чаші: подвійне керамічне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управління</a:t>
            </a:r>
            <a:endParaRPr lang="ru-RU" sz="1400" b="1" dirty="0"/>
          </a:p>
          <a:p>
            <a:pPr>
              <a:lnSpc>
                <a:spcPct val="100000"/>
              </a:lnSpc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/>
              <a:t>1</a:t>
            </a:r>
            <a:r>
              <a:rPr lang="uk-UA" sz="1400" b="1" dirty="0"/>
              <a:t>7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en-US" sz="1400" b="1" dirty="0"/>
              <a:t>: </a:t>
            </a:r>
            <a:r>
              <a:rPr lang="uk-UA" sz="1400" dirty="0"/>
              <a:t>(ШЕФ КУХАР, </a:t>
            </a:r>
            <a:r>
              <a:rPr lang="ru-RU" sz="1400" dirty="0"/>
              <a:t>Борщ / Суп</a:t>
            </a:r>
            <a:r>
              <a:rPr lang="en-US" sz="1400" dirty="0"/>
              <a:t>, </a:t>
            </a:r>
            <a:r>
              <a:rPr lang="ru-RU" sz="1400" dirty="0"/>
              <a:t>Каша, </a:t>
            </a:r>
            <a:r>
              <a:rPr lang="ru-RU" sz="1400" dirty="0" err="1"/>
              <a:t>Тушкування</a:t>
            </a:r>
            <a:r>
              <a:rPr lang="ru-RU" sz="1400" dirty="0"/>
              <a:t>, Пар, В</a:t>
            </a:r>
            <a:r>
              <a:rPr lang="uk-UA" sz="1400" dirty="0" err="1"/>
              <a:t>ипічка</a:t>
            </a:r>
            <a:r>
              <a:rPr lang="en-US" sz="1400" dirty="0"/>
              <a:t>/</a:t>
            </a:r>
            <a:r>
              <a:rPr lang="ru-RU" sz="1400" dirty="0" err="1"/>
              <a:t>Хл</a:t>
            </a:r>
            <a:r>
              <a:rPr lang="uk-UA" sz="1400" dirty="0" err="1"/>
              <a:t>іб</a:t>
            </a:r>
            <a:r>
              <a:rPr lang="uk-UA" sz="1400" dirty="0"/>
              <a:t>, Варення, </a:t>
            </a:r>
            <a:r>
              <a:rPr lang="ru-RU" sz="1400" dirty="0" err="1"/>
              <a:t>Смаження</a:t>
            </a:r>
            <a:r>
              <a:rPr lang="ru-RU" sz="1400" dirty="0"/>
              <a:t>, </a:t>
            </a:r>
            <a:r>
              <a:rPr lang="ru-RU" sz="1400" dirty="0" err="1"/>
              <a:t>Паска</a:t>
            </a:r>
            <a:r>
              <a:rPr lang="ru-RU" sz="1400" dirty="0"/>
              <a:t>, </a:t>
            </a:r>
            <a:r>
              <a:rPr lang="ru-RU" sz="1400" dirty="0" err="1"/>
              <a:t>Голубці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</a:t>
            </a:r>
            <a:r>
              <a:rPr lang="ru-RU" sz="1400" dirty="0" err="1"/>
              <a:t>Томління</a:t>
            </a:r>
            <a:r>
              <a:rPr lang="ru-RU" sz="1400" dirty="0"/>
              <a:t>, </a:t>
            </a:r>
            <a:r>
              <a:rPr lang="ru-RU" sz="1400" dirty="0" err="1"/>
              <a:t>Глінтвейн</a:t>
            </a:r>
            <a:r>
              <a:rPr lang="ru-RU" sz="1400" dirty="0"/>
              <a:t>, Йогурт/</a:t>
            </a:r>
            <a:r>
              <a:rPr lang="ru-RU" sz="1400" dirty="0" err="1"/>
              <a:t>Тісто</a:t>
            </a:r>
            <a:r>
              <a:rPr lang="ru-RU" sz="1400" dirty="0"/>
              <a:t>, </a:t>
            </a:r>
            <a:r>
              <a:rPr lang="ru-RU" sz="1400" dirty="0" err="1"/>
              <a:t>Домашній</a:t>
            </a:r>
            <a:r>
              <a:rPr lang="ru-RU" sz="1400" dirty="0"/>
              <a:t> сир, </a:t>
            </a:r>
            <a:r>
              <a:rPr lang="ru-RU" sz="1400" dirty="0" err="1"/>
              <a:t>Дитяча</a:t>
            </a:r>
            <a:r>
              <a:rPr lang="ru-RU" sz="1400" dirty="0"/>
              <a:t> </a:t>
            </a:r>
            <a:r>
              <a:rPr lang="ru-RU" sz="1400" dirty="0" err="1"/>
              <a:t>суміш</a:t>
            </a:r>
            <a:r>
              <a:rPr lang="ru-RU" sz="1400" dirty="0"/>
              <a:t>, </a:t>
            </a:r>
            <a:r>
              <a:rPr lang="ru-RU" sz="1400" dirty="0" err="1"/>
              <a:t>Розігрів</a:t>
            </a:r>
            <a:r>
              <a:rPr lang="ru-RU" sz="1400" dirty="0"/>
              <a:t>.)</a:t>
            </a:r>
          </a:p>
          <a:p>
            <a:r>
              <a:rPr lang="ru-RU" sz="1400" b="1" dirty="0" err="1"/>
              <a:t>Алюмінієва</a:t>
            </a:r>
            <a:r>
              <a:rPr lang="ru-RU" sz="1400" b="1" dirty="0"/>
              <a:t> пароварка, </a:t>
            </a:r>
            <a:r>
              <a:rPr lang="ru-RU" sz="1400" b="1" dirty="0" err="1"/>
              <a:t>кришка</a:t>
            </a:r>
            <a:r>
              <a:rPr lang="ru-RU" sz="1400" b="1" dirty="0"/>
              <a:t> для </a:t>
            </a:r>
            <a:r>
              <a:rPr lang="ru-RU" sz="1400" b="1" dirty="0" err="1"/>
              <a:t>чаші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/>
              <a:t>Книга </a:t>
            </a:r>
            <a:r>
              <a:rPr lang="ru-RU" sz="1400" b="1" dirty="0" err="1"/>
              <a:t>з</a:t>
            </a:r>
            <a:r>
              <a:rPr lang="ru-RU" sz="1400" b="1" dirty="0"/>
              <a:t> 100 </a:t>
            </a:r>
            <a:r>
              <a:rPr lang="ru-RU" sz="1400" b="1" dirty="0" err="1"/>
              <a:t>рецептів</a:t>
            </a:r>
            <a:r>
              <a:rPr lang="ru-RU" sz="1400" b="1" dirty="0"/>
              <a:t> 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Шнур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1.2 м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Захист</a:t>
            </a:r>
            <a:r>
              <a:rPr lang="ru-RU" sz="1400" b="1" dirty="0"/>
              <a:t> </a:t>
            </a:r>
            <a:r>
              <a:rPr lang="ru-RU" sz="1400" b="1" dirty="0" err="1"/>
              <a:t>від</a:t>
            </a:r>
            <a:r>
              <a:rPr lang="ru-RU" sz="1400" b="1" dirty="0"/>
              <a:t> </a:t>
            </a:r>
            <a:r>
              <a:rPr lang="ru-RU" sz="1400" b="1" dirty="0" err="1"/>
              <a:t>перегріву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</a:t>
            </a:r>
            <a:r>
              <a:rPr lang="ru-RU" sz="1400" dirty="0" err="1"/>
              <a:t>чорний</a:t>
            </a:r>
            <a:r>
              <a:rPr lang="ru-RU" sz="1400" dirty="0"/>
              <a:t>.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7366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REPC</a:t>
            </a:r>
            <a:r>
              <a:rPr lang="uk-UA" sz="3200" b="1" dirty="0"/>
              <a:t>73</a:t>
            </a:r>
            <a:r>
              <a:rPr lang="en-US" sz="3200" b="1" dirty="0"/>
              <a:t>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C0D6E4-6D44-4154-B85B-3B8B2B58A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75" y="1585519"/>
            <a:ext cx="3317846" cy="331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73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953" y="1081410"/>
            <a:ext cx="7045377" cy="44646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 err="1"/>
              <a:t>Потужність</a:t>
            </a:r>
            <a:r>
              <a:rPr lang="ru-RU" sz="1400" b="1" dirty="0"/>
              <a:t> 900 Вт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Об'єм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</a:t>
            </a:r>
          </a:p>
          <a:p>
            <a:pPr>
              <a:lnSpc>
                <a:spcPct val="100000"/>
              </a:lnSpc>
            </a:pPr>
            <a:r>
              <a:rPr lang="uk-UA" sz="1400" b="1" dirty="0"/>
              <a:t>Покриття чаші: подвійне </a:t>
            </a:r>
            <a:r>
              <a:rPr lang="uk-UA" sz="1400" b="1" dirty="0" err="1"/>
              <a:t>антипригарне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управління</a:t>
            </a:r>
            <a:endParaRPr lang="ru-RU" sz="1400" b="1" dirty="0"/>
          </a:p>
          <a:p>
            <a:pPr>
              <a:lnSpc>
                <a:spcPct val="100000"/>
              </a:lnSpc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/>
              <a:t>1</a:t>
            </a:r>
            <a:r>
              <a:rPr lang="uk-UA" sz="1400" b="1" dirty="0"/>
              <a:t>7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en-US" sz="1400" b="1" dirty="0"/>
              <a:t>: </a:t>
            </a:r>
            <a:r>
              <a:rPr lang="uk-UA" sz="1400" dirty="0"/>
              <a:t>(ШЕФ КУХАР, </a:t>
            </a:r>
            <a:r>
              <a:rPr lang="ru-RU" sz="1400" dirty="0"/>
              <a:t>Борщ / Суп</a:t>
            </a:r>
            <a:r>
              <a:rPr lang="en-US" sz="1400" dirty="0"/>
              <a:t>, </a:t>
            </a:r>
            <a:r>
              <a:rPr lang="ru-RU" sz="1400" dirty="0"/>
              <a:t>Каша, </a:t>
            </a:r>
            <a:r>
              <a:rPr lang="ru-RU" sz="1400" dirty="0" err="1"/>
              <a:t>Тушкування</a:t>
            </a:r>
            <a:r>
              <a:rPr lang="ru-RU" sz="1400" dirty="0"/>
              <a:t>, Пар, В</a:t>
            </a:r>
            <a:r>
              <a:rPr lang="uk-UA" sz="1400" dirty="0" err="1"/>
              <a:t>ипічка</a:t>
            </a:r>
            <a:r>
              <a:rPr lang="en-US" sz="1400" dirty="0"/>
              <a:t>/</a:t>
            </a:r>
            <a:r>
              <a:rPr lang="ru-RU" sz="1400" dirty="0" err="1"/>
              <a:t>Хл</a:t>
            </a:r>
            <a:r>
              <a:rPr lang="uk-UA" sz="1400" dirty="0" err="1"/>
              <a:t>іб</a:t>
            </a:r>
            <a:r>
              <a:rPr lang="uk-UA" sz="1400" dirty="0"/>
              <a:t>, Варення, </a:t>
            </a:r>
            <a:r>
              <a:rPr lang="ru-RU" sz="1400" dirty="0" err="1"/>
              <a:t>Смаження</a:t>
            </a:r>
            <a:r>
              <a:rPr lang="ru-RU" sz="1400" dirty="0"/>
              <a:t>, </a:t>
            </a:r>
            <a:r>
              <a:rPr lang="ru-RU" sz="1400" dirty="0" err="1"/>
              <a:t>Паска</a:t>
            </a:r>
            <a:r>
              <a:rPr lang="ru-RU" sz="1400" dirty="0"/>
              <a:t>, </a:t>
            </a:r>
            <a:r>
              <a:rPr lang="ru-RU" sz="1400" dirty="0" err="1"/>
              <a:t>Голубці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</a:t>
            </a:r>
            <a:r>
              <a:rPr lang="ru-RU" sz="1400" dirty="0" err="1"/>
              <a:t>Томління</a:t>
            </a:r>
            <a:r>
              <a:rPr lang="ru-RU" sz="1400" dirty="0"/>
              <a:t>, </a:t>
            </a:r>
            <a:r>
              <a:rPr lang="ru-RU" sz="1400" dirty="0" err="1"/>
              <a:t>Глінтвейн</a:t>
            </a:r>
            <a:r>
              <a:rPr lang="ru-RU" sz="1400" dirty="0"/>
              <a:t>, Йогурт/</a:t>
            </a:r>
            <a:r>
              <a:rPr lang="ru-RU" sz="1400" dirty="0" err="1"/>
              <a:t>Тісто</a:t>
            </a:r>
            <a:r>
              <a:rPr lang="ru-RU" sz="1400" dirty="0"/>
              <a:t>, </a:t>
            </a:r>
            <a:r>
              <a:rPr lang="ru-RU" sz="1400" dirty="0" err="1"/>
              <a:t>Домашній</a:t>
            </a:r>
            <a:r>
              <a:rPr lang="ru-RU" sz="1400" dirty="0"/>
              <a:t> сир, </a:t>
            </a:r>
            <a:r>
              <a:rPr lang="ru-RU" sz="1400" dirty="0" err="1"/>
              <a:t>Дитяча</a:t>
            </a:r>
            <a:r>
              <a:rPr lang="ru-RU" sz="1400" dirty="0"/>
              <a:t> </a:t>
            </a:r>
            <a:r>
              <a:rPr lang="ru-RU" sz="1400" dirty="0" err="1"/>
              <a:t>суміш</a:t>
            </a:r>
            <a:r>
              <a:rPr lang="ru-RU" sz="1400" dirty="0"/>
              <a:t>, </a:t>
            </a:r>
            <a:r>
              <a:rPr lang="ru-RU" sz="1400" dirty="0" err="1"/>
              <a:t>Розігрів</a:t>
            </a:r>
            <a:r>
              <a:rPr lang="ru-RU" sz="1400" dirty="0"/>
              <a:t>.)</a:t>
            </a:r>
          </a:p>
          <a:p>
            <a:r>
              <a:rPr lang="ru-RU" sz="1400" b="1" dirty="0" err="1"/>
              <a:t>Алюмінієва</a:t>
            </a:r>
            <a:r>
              <a:rPr lang="ru-RU" sz="1400" b="1" dirty="0"/>
              <a:t> пароварка, </a:t>
            </a:r>
            <a:r>
              <a:rPr lang="ru-RU" sz="1400" b="1" dirty="0" err="1"/>
              <a:t>кришка</a:t>
            </a:r>
            <a:r>
              <a:rPr lang="ru-RU" sz="1400" b="1" dirty="0"/>
              <a:t> для </a:t>
            </a:r>
            <a:r>
              <a:rPr lang="ru-RU" sz="1400" b="1" dirty="0" err="1"/>
              <a:t>чаші</a:t>
            </a:r>
            <a:r>
              <a:rPr lang="ru-RU" sz="1400" b="1" dirty="0"/>
              <a:t>, баночки для йогурту 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/>
              <a:t>Книга </a:t>
            </a:r>
            <a:r>
              <a:rPr lang="ru-RU" sz="1400" b="1" dirty="0" err="1"/>
              <a:t>з</a:t>
            </a:r>
            <a:r>
              <a:rPr lang="ru-RU" sz="1400" b="1" dirty="0"/>
              <a:t> 100 </a:t>
            </a:r>
            <a:r>
              <a:rPr lang="ru-RU" sz="1400" b="1" dirty="0" err="1"/>
              <a:t>рецептів</a:t>
            </a:r>
            <a:r>
              <a:rPr lang="ru-RU" sz="1400" b="1" dirty="0"/>
              <a:t> 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Шнур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1.2 м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Захист</a:t>
            </a:r>
            <a:r>
              <a:rPr lang="ru-RU" sz="1400" b="1" dirty="0"/>
              <a:t> </a:t>
            </a:r>
            <a:r>
              <a:rPr lang="ru-RU" sz="1400" b="1" dirty="0" err="1"/>
              <a:t>від</a:t>
            </a:r>
            <a:r>
              <a:rPr lang="ru-RU" sz="1400" b="1" dirty="0"/>
              <a:t> </a:t>
            </a:r>
            <a:r>
              <a:rPr lang="ru-RU" sz="1400" b="1" dirty="0" err="1"/>
              <a:t>перегріву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</a:t>
            </a:r>
            <a:r>
              <a:rPr lang="ru-RU" sz="1400" dirty="0" err="1"/>
              <a:t>чорний</a:t>
            </a:r>
            <a:r>
              <a:rPr lang="ru-RU" sz="1400" dirty="0"/>
              <a:t>.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7366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REPC</a:t>
            </a:r>
            <a:r>
              <a:rPr lang="uk-UA" sz="3200" b="1" dirty="0"/>
              <a:t>75</a:t>
            </a:r>
            <a:r>
              <a:rPr lang="en-US" sz="3200" b="1" dirty="0"/>
              <a:t>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756A6A-997E-4582-A57C-CCD23A511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54" y="1629156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72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953" y="1081410"/>
            <a:ext cx="7045377" cy="44646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 err="1"/>
              <a:t>Потужність</a:t>
            </a:r>
            <a:r>
              <a:rPr lang="ru-RU" sz="1400" b="1" dirty="0"/>
              <a:t> 900 Вт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Об'єм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</a:t>
            </a:r>
          </a:p>
          <a:p>
            <a:pPr>
              <a:lnSpc>
                <a:spcPct val="100000"/>
              </a:lnSpc>
            </a:pPr>
            <a:r>
              <a:rPr lang="uk-UA" sz="1400" b="1" dirty="0"/>
              <a:t>Покриття чаші: подвійне керамічне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управління</a:t>
            </a:r>
            <a:endParaRPr lang="ru-RU" sz="1400" b="1" dirty="0"/>
          </a:p>
          <a:p>
            <a:pPr>
              <a:lnSpc>
                <a:spcPct val="100000"/>
              </a:lnSpc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/>
              <a:t>1</a:t>
            </a:r>
            <a:r>
              <a:rPr lang="uk-UA" sz="1400" b="1" dirty="0"/>
              <a:t>7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en-US" sz="1400" b="1" dirty="0"/>
              <a:t>: </a:t>
            </a:r>
            <a:r>
              <a:rPr lang="uk-UA" sz="1400" dirty="0"/>
              <a:t>(ШЕФ КУХАР, </a:t>
            </a:r>
            <a:r>
              <a:rPr lang="ru-RU" sz="1400" dirty="0"/>
              <a:t>Борщ / Суп</a:t>
            </a:r>
            <a:r>
              <a:rPr lang="en-US" sz="1400" dirty="0"/>
              <a:t>, </a:t>
            </a:r>
            <a:r>
              <a:rPr lang="ru-RU" sz="1400" dirty="0"/>
              <a:t>Каша, </a:t>
            </a:r>
            <a:r>
              <a:rPr lang="ru-RU" sz="1400" dirty="0" err="1"/>
              <a:t>Тушкування</a:t>
            </a:r>
            <a:r>
              <a:rPr lang="ru-RU" sz="1400" dirty="0"/>
              <a:t>, Пар, В</a:t>
            </a:r>
            <a:r>
              <a:rPr lang="uk-UA" sz="1400" dirty="0" err="1"/>
              <a:t>ипічка</a:t>
            </a:r>
            <a:r>
              <a:rPr lang="en-US" sz="1400" dirty="0"/>
              <a:t>/</a:t>
            </a:r>
            <a:r>
              <a:rPr lang="ru-RU" sz="1400" dirty="0" err="1"/>
              <a:t>Хл</a:t>
            </a:r>
            <a:r>
              <a:rPr lang="uk-UA" sz="1400" dirty="0" err="1"/>
              <a:t>іб</a:t>
            </a:r>
            <a:r>
              <a:rPr lang="uk-UA" sz="1400" dirty="0"/>
              <a:t>, Варення, </a:t>
            </a:r>
            <a:r>
              <a:rPr lang="ru-RU" sz="1400" dirty="0" err="1"/>
              <a:t>Смаження</a:t>
            </a:r>
            <a:r>
              <a:rPr lang="ru-RU" sz="1400" dirty="0"/>
              <a:t>, </a:t>
            </a:r>
            <a:r>
              <a:rPr lang="ru-RU" sz="1400" dirty="0" err="1"/>
              <a:t>Паска</a:t>
            </a:r>
            <a:r>
              <a:rPr lang="ru-RU" sz="1400" dirty="0"/>
              <a:t>, </a:t>
            </a:r>
            <a:r>
              <a:rPr lang="ru-RU" sz="1400" dirty="0" err="1"/>
              <a:t>Голубці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</a:t>
            </a:r>
            <a:r>
              <a:rPr lang="ru-RU" sz="1400" dirty="0" err="1"/>
              <a:t>Томління</a:t>
            </a:r>
            <a:r>
              <a:rPr lang="ru-RU" sz="1400" dirty="0"/>
              <a:t>, </a:t>
            </a:r>
            <a:r>
              <a:rPr lang="ru-RU" sz="1400" dirty="0" err="1"/>
              <a:t>Глінтвейн</a:t>
            </a:r>
            <a:r>
              <a:rPr lang="ru-RU" sz="1400" dirty="0"/>
              <a:t>, Йогурт/</a:t>
            </a:r>
            <a:r>
              <a:rPr lang="ru-RU" sz="1400" dirty="0" err="1"/>
              <a:t>Тісто</a:t>
            </a:r>
            <a:r>
              <a:rPr lang="ru-RU" sz="1400" dirty="0"/>
              <a:t>, </a:t>
            </a:r>
            <a:r>
              <a:rPr lang="ru-RU" sz="1400" dirty="0" err="1"/>
              <a:t>Домашній</a:t>
            </a:r>
            <a:r>
              <a:rPr lang="ru-RU" sz="1400" dirty="0"/>
              <a:t> сир, </a:t>
            </a:r>
            <a:r>
              <a:rPr lang="ru-RU" sz="1400" dirty="0" err="1"/>
              <a:t>Дитяча</a:t>
            </a:r>
            <a:r>
              <a:rPr lang="ru-RU" sz="1400" dirty="0"/>
              <a:t> </a:t>
            </a:r>
            <a:r>
              <a:rPr lang="ru-RU" sz="1400" dirty="0" err="1"/>
              <a:t>суміш</a:t>
            </a:r>
            <a:r>
              <a:rPr lang="ru-RU" sz="1400" dirty="0"/>
              <a:t>, </a:t>
            </a:r>
            <a:r>
              <a:rPr lang="ru-RU" sz="1400" dirty="0" err="1"/>
              <a:t>Розігрів</a:t>
            </a:r>
            <a:r>
              <a:rPr lang="ru-RU" sz="1400" dirty="0"/>
              <a:t>.)</a:t>
            </a:r>
          </a:p>
          <a:p>
            <a:r>
              <a:rPr lang="ru-RU" sz="1400" b="1" dirty="0" err="1"/>
              <a:t>Алюмінієва</a:t>
            </a:r>
            <a:r>
              <a:rPr lang="ru-RU" sz="1400" b="1" dirty="0"/>
              <a:t> пароварка, </a:t>
            </a:r>
            <a:r>
              <a:rPr lang="ru-RU" sz="1400" b="1" dirty="0" err="1"/>
              <a:t>кришка</a:t>
            </a:r>
            <a:r>
              <a:rPr lang="ru-RU" sz="1400" b="1" dirty="0"/>
              <a:t> для </a:t>
            </a:r>
            <a:r>
              <a:rPr lang="ru-RU" sz="1400" b="1" dirty="0" err="1"/>
              <a:t>чаші</a:t>
            </a:r>
            <a:r>
              <a:rPr lang="ru-RU" sz="1400" b="1" dirty="0"/>
              <a:t>, баночки для йогурту 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/>
              <a:t>Книга </a:t>
            </a:r>
            <a:r>
              <a:rPr lang="ru-RU" sz="1400" b="1" dirty="0" err="1"/>
              <a:t>з</a:t>
            </a:r>
            <a:r>
              <a:rPr lang="ru-RU" sz="1400" b="1" dirty="0"/>
              <a:t> 100 </a:t>
            </a:r>
            <a:r>
              <a:rPr lang="ru-RU" sz="1400" b="1" dirty="0" err="1"/>
              <a:t>рецептів</a:t>
            </a:r>
            <a:r>
              <a:rPr lang="ru-RU" sz="1400" b="1" dirty="0"/>
              <a:t> 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Шнур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1.2 м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Захист</a:t>
            </a:r>
            <a:r>
              <a:rPr lang="ru-RU" sz="1400" b="1" dirty="0"/>
              <a:t> </a:t>
            </a:r>
            <a:r>
              <a:rPr lang="ru-RU" sz="1400" b="1" dirty="0" err="1"/>
              <a:t>від</a:t>
            </a:r>
            <a:r>
              <a:rPr lang="ru-RU" sz="1400" b="1" dirty="0"/>
              <a:t> </a:t>
            </a:r>
            <a:r>
              <a:rPr lang="ru-RU" sz="1400" b="1" dirty="0" err="1"/>
              <a:t>перегріву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</a:t>
            </a:r>
            <a:r>
              <a:rPr lang="ru-RU" sz="1400" dirty="0" err="1"/>
              <a:t>чорний</a:t>
            </a:r>
            <a:r>
              <a:rPr lang="ru-RU" sz="1400" dirty="0"/>
              <a:t>.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860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REPC</a:t>
            </a:r>
            <a:r>
              <a:rPr lang="uk-UA" sz="3200" b="1" dirty="0"/>
              <a:t>7</a:t>
            </a:r>
            <a:r>
              <a:rPr lang="en-US" sz="3200" b="1" dirty="0"/>
              <a:t>6-B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13D2B8-4FCD-4E91-90F2-7CADEFB6F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897" y="1629156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27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AutoShape 2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225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-754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46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325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ttps://rotex.net.ua/img/contacts-pin.svg"/>
          <p:cNvSpPr>
            <a:spLocks noChangeAspect="1" noChangeArrowheads="1"/>
          </p:cNvSpPr>
          <p:nvPr/>
        </p:nvSpPr>
        <p:spPr bwMode="auto">
          <a:xfrm>
            <a:off x="58738" y="796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0E2B1296-FE69-4798-B206-40C2BC844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1192" l="9607" r="90849">
                        <a14:foregroundMark x1="23975" y1="9091" x2="23975" y2="9091"/>
                        <a14:foregroundMark x1="28903" y1="9333" x2="28903" y2="9333"/>
                        <a14:foregroundMark x1="41242" y1="7636" x2="41242" y2="7636"/>
                        <a14:foregroundMark x1="53830" y1="5495" x2="53830" y2="5495"/>
                        <a14:foregroundMark x1="37805" y1="91192" x2="37805" y2="91192"/>
                        <a14:foregroundMark x1="10145" y1="26182" x2="10145" y2="26182"/>
                        <a14:foregroundMark x1="9648" y1="24485" x2="9648" y2="24485"/>
                        <a14:foregroundMark x1="90849" y1="24727" x2="90849" y2="2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80" y="859409"/>
            <a:ext cx="4392640" cy="4503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DD4079-8977-470E-8064-1B88410681C9}"/>
              </a:ext>
            </a:extLst>
          </p:cNvPr>
          <p:cNvSpPr txBox="1"/>
          <p:nvPr/>
        </p:nvSpPr>
        <p:spPr>
          <a:xfrm>
            <a:off x="337930" y="159027"/>
            <a:ext cx="6756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Переваги </a:t>
            </a:r>
            <a:r>
              <a:rPr lang="en-US" sz="3200" b="1" dirty="0"/>
              <a:t>RMC50</a:t>
            </a:r>
            <a:r>
              <a:rPr lang="uk-UA" sz="3200" b="1" dirty="0"/>
              <a:t>4</a:t>
            </a:r>
            <a:r>
              <a:rPr lang="en-US" sz="3200" b="1" dirty="0"/>
              <a:t>-W</a:t>
            </a:r>
            <a:r>
              <a:rPr lang="uk-UA" sz="3200" b="1" dirty="0"/>
              <a:t> </a:t>
            </a:r>
            <a:r>
              <a:rPr lang="en-US" sz="3200" b="1" dirty="0"/>
              <a:t>INTERNATIONAL</a:t>
            </a:r>
            <a:endParaRPr lang="uk-UA" sz="3200" b="1" dirty="0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05608CD2-5B79-4ACA-B19B-2F3EADCA7D31}"/>
              </a:ext>
            </a:extLst>
          </p:cNvPr>
          <p:cNvCxnSpPr>
            <a:cxnSpLocks/>
          </p:cNvCxnSpPr>
          <p:nvPr/>
        </p:nvCxnSpPr>
        <p:spPr>
          <a:xfrm flipV="1">
            <a:off x="1726599" y="3786871"/>
            <a:ext cx="3838575" cy="1019175"/>
          </a:xfrm>
          <a:prstGeom prst="bentConnector3">
            <a:avLst>
              <a:gd name="adj1" fmla="val 5645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423824-6359-45F7-B149-F03866084F74}"/>
              </a:ext>
            </a:extLst>
          </p:cNvPr>
          <p:cNvSpPr txBox="1"/>
          <p:nvPr/>
        </p:nvSpPr>
        <p:spPr>
          <a:xfrm>
            <a:off x="745524" y="3284770"/>
            <a:ext cx="209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зручний джойстик </a:t>
            </a:r>
          </a:p>
          <a:p>
            <a:r>
              <a:rPr lang="uk-UA" b="1" dirty="0"/>
              <a:t>керування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DE47A1F9-2125-4FB2-93F2-6C4FE81165B7}"/>
              </a:ext>
            </a:extLst>
          </p:cNvPr>
          <p:cNvCxnSpPr>
            <a:cxnSpLocks/>
          </p:cNvCxnSpPr>
          <p:nvPr/>
        </p:nvCxnSpPr>
        <p:spPr>
          <a:xfrm>
            <a:off x="1428750" y="1998220"/>
            <a:ext cx="4095599" cy="143078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556E822A-2BD8-46B0-9A7E-F41E1FE776BA}"/>
              </a:ext>
            </a:extLst>
          </p:cNvPr>
          <p:cNvCxnSpPr>
            <a:cxnSpLocks/>
          </p:cNvCxnSpPr>
          <p:nvPr/>
        </p:nvCxnSpPr>
        <p:spPr>
          <a:xfrm rot="10800000">
            <a:off x="6457950" y="3867150"/>
            <a:ext cx="3657600" cy="116311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55CB4B-8153-4766-B9A3-0CA5C926695A}"/>
              </a:ext>
            </a:extLst>
          </p:cNvPr>
          <p:cNvCxnSpPr>
            <a:cxnSpLocks/>
          </p:cNvCxnSpPr>
          <p:nvPr/>
        </p:nvCxnSpPr>
        <p:spPr>
          <a:xfrm flipH="1">
            <a:off x="6626828" y="3543300"/>
            <a:ext cx="43962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63C434-DF20-4C58-8AF7-4E214FA8E24D}"/>
              </a:ext>
            </a:extLst>
          </p:cNvPr>
          <p:cNvCxnSpPr/>
          <p:nvPr/>
        </p:nvCxnSpPr>
        <p:spPr>
          <a:xfrm>
            <a:off x="838200" y="3607935"/>
            <a:ext cx="49365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1347B09-34E8-49BE-B5AE-D32594B28EC2}"/>
              </a:ext>
            </a:extLst>
          </p:cNvPr>
          <p:cNvSpPr txBox="1"/>
          <p:nvPr/>
        </p:nvSpPr>
        <p:spPr>
          <a:xfrm>
            <a:off x="1400810" y="1666301"/>
            <a:ext cx="2157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скасування</a:t>
            </a:r>
            <a:r>
              <a:rPr lang="ru-RU" b="1" dirty="0"/>
              <a:t> </a:t>
            </a:r>
            <a:r>
              <a:rPr lang="ru-RU" b="1" dirty="0" err="1"/>
              <a:t>функції</a:t>
            </a:r>
            <a:r>
              <a:rPr lang="ru-RU" b="1" dirty="0"/>
              <a:t> </a:t>
            </a:r>
          </a:p>
          <a:p>
            <a:r>
              <a:rPr lang="ru-RU" b="1" dirty="0" err="1"/>
              <a:t>Підігріву</a:t>
            </a:r>
            <a:endParaRPr lang="uk-UA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0791C2-E789-4957-903D-6FE4903A1E2D}"/>
              </a:ext>
            </a:extLst>
          </p:cNvPr>
          <p:cNvSpPr txBox="1"/>
          <p:nvPr/>
        </p:nvSpPr>
        <p:spPr>
          <a:xfrm flipH="1">
            <a:off x="1553862" y="443908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блокування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дітей</a:t>
            </a:r>
            <a:endParaRPr lang="uk-UA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92D67E-5FD2-45F4-B9FD-C5F1B44BA252}"/>
              </a:ext>
            </a:extLst>
          </p:cNvPr>
          <p:cNvSpPr txBox="1"/>
          <p:nvPr/>
        </p:nvSpPr>
        <p:spPr>
          <a:xfrm>
            <a:off x="8370639" y="4660934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вимкнення</a:t>
            </a:r>
            <a:r>
              <a:rPr lang="ru-RU" b="1" dirty="0"/>
              <a:t> звуку</a:t>
            </a:r>
            <a:endParaRPr lang="uk-UA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7BE0F7-A9BB-4EC0-83AC-6243C1A53E06}"/>
              </a:ext>
            </a:extLst>
          </p:cNvPr>
          <p:cNvSpPr txBox="1"/>
          <p:nvPr/>
        </p:nvSpPr>
        <p:spPr>
          <a:xfrm>
            <a:off x="9122040" y="3211688"/>
            <a:ext cx="2034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регулювання часу </a:t>
            </a:r>
          </a:p>
          <a:p>
            <a:r>
              <a:rPr lang="uk-UA" b="1" dirty="0"/>
              <a:t>та температури</a:t>
            </a: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82ABBA63-B9CC-4B1D-B78A-29271FB6D9E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57953" y="1793897"/>
            <a:ext cx="4698491" cy="996928"/>
          </a:xfrm>
          <a:prstGeom prst="bentConnector3">
            <a:avLst>
              <a:gd name="adj1" fmla="val 5385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4E55B13-537F-469F-8F2C-8AB514F19A79}"/>
              </a:ext>
            </a:extLst>
          </p:cNvPr>
          <p:cNvSpPr txBox="1"/>
          <p:nvPr/>
        </p:nvSpPr>
        <p:spPr>
          <a:xfrm>
            <a:off x="8633933" y="1456932"/>
            <a:ext cx="31733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нові програми: Томління,</a:t>
            </a:r>
          </a:p>
          <a:p>
            <a:r>
              <a:rPr lang="uk-UA" b="1" dirty="0"/>
              <a:t>Домашній сир, ТОРТ, </a:t>
            </a:r>
            <a:r>
              <a:rPr lang="uk-UA" b="1" dirty="0" err="1"/>
              <a:t>Фондю</a:t>
            </a:r>
            <a:r>
              <a:rPr lang="uk-UA" b="1" dirty="0"/>
              <a:t>, </a:t>
            </a:r>
          </a:p>
          <a:p>
            <a:r>
              <a:rPr lang="uk-UA" b="1" dirty="0" err="1"/>
              <a:t>Різотто</a:t>
            </a:r>
            <a:endParaRPr lang="uk-UA" b="1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AEA4812-FE36-48F7-88A6-45B041226B4A}"/>
              </a:ext>
            </a:extLst>
          </p:cNvPr>
          <p:cNvCxnSpPr/>
          <p:nvPr/>
        </p:nvCxnSpPr>
        <p:spPr>
          <a:xfrm>
            <a:off x="3558067" y="5695950"/>
            <a:ext cx="51573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473AF28-7E0D-477C-A35B-6AF30C9CD24C}"/>
              </a:ext>
            </a:extLst>
          </p:cNvPr>
          <p:cNvSpPr txBox="1"/>
          <p:nvPr/>
        </p:nvSpPr>
        <p:spPr>
          <a:xfrm>
            <a:off x="3428873" y="5324069"/>
            <a:ext cx="582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корпус з </a:t>
            </a:r>
            <a:r>
              <a:rPr lang="ru-RU" b="1" dirty="0" err="1"/>
              <a:t>нержавіючої</a:t>
            </a:r>
            <a:r>
              <a:rPr lang="ru-RU" b="1" dirty="0"/>
              <a:t> </a:t>
            </a:r>
            <a:r>
              <a:rPr lang="ru-RU" b="1" dirty="0" err="1"/>
              <a:t>сталі</a:t>
            </a:r>
            <a:r>
              <a:rPr lang="ru-RU" b="1" dirty="0"/>
              <a:t> з </a:t>
            </a:r>
            <a:r>
              <a:rPr lang="ru-RU" b="1" dirty="0" err="1"/>
              <a:t>дизайнерським</a:t>
            </a:r>
            <a:r>
              <a:rPr lang="ru-RU" b="1" dirty="0"/>
              <a:t> </a:t>
            </a:r>
            <a:r>
              <a:rPr lang="ru-RU" b="1" dirty="0" err="1"/>
              <a:t>малюнком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45672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434743" y="808762"/>
            <a:ext cx="7558571" cy="5240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400" b="1" dirty="0" err="1"/>
              <a:t>Потужність</a:t>
            </a:r>
            <a:r>
              <a:rPr lang="ru-RU" sz="1400" b="1" dirty="0"/>
              <a:t> 900 Вт </a:t>
            </a:r>
            <a:endParaRPr lang="en-US" sz="1400" b="1" dirty="0"/>
          </a:p>
          <a:p>
            <a:r>
              <a:rPr lang="ru-RU" sz="1400" b="1" dirty="0" err="1"/>
              <a:t>Обсяг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 </a:t>
            </a:r>
            <a:endParaRPr lang="en-US" sz="1400" b="1" dirty="0"/>
          </a:p>
          <a:p>
            <a:r>
              <a:rPr lang="uk-UA" sz="1400" b="1" dirty="0"/>
              <a:t>Покриття чаші: </a:t>
            </a:r>
            <a:r>
              <a:rPr lang="ru-RU" sz="1400" b="1" dirty="0" err="1"/>
              <a:t>подвійне</a:t>
            </a:r>
            <a:r>
              <a:rPr lang="ru-RU" sz="1400" b="1" dirty="0"/>
              <a:t> </a:t>
            </a:r>
            <a:r>
              <a:rPr lang="uk-UA" sz="1400" b="1" dirty="0" err="1"/>
              <a:t>антипригарн</a:t>
            </a:r>
            <a:r>
              <a:rPr lang="ru-RU" sz="1400" b="1" dirty="0"/>
              <a:t>е</a:t>
            </a:r>
            <a:endParaRPr lang="en-US" sz="1400" b="1" dirty="0"/>
          </a:p>
          <a:p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керування</a:t>
            </a:r>
            <a:r>
              <a:rPr lang="ru-RU" sz="1400" b="1" dirty="0"/>
              <a:t> за </a:t>
            </a:r>
            <a:r>
              <a:rPr lang="ru-RU" sz="1400" b="1" dirty="0" err="1"/>
              <a:t>допомогою</a:t>
            </a:r>
            <a:r>
              <a:rPr lang="ru-RU" sz="1400" b="1" dirty="0"/>
              <a:t> </a:t>
            </a:r>
            <a:r>
              <a:rPr lang="ru-RU" sz="1400" b="1" dirty="0" err="1"/>
              <a:t>зручного</a:t>
            </a:r>
            <a:r>
              <a:rPr lang="ru-RU" sz="1400" b="1" dirty="0"/>
              <a:t> джойстика</a:t>
            </a:r>
          </a:p>
          <a:p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r>
              <a:rPr lang="uk-UA" sz="1400" b="1" dirty="0"/>
              <a:t>:</a:t>
            </a:r>
            <a:br>
              <a:rPr lang="uk-UA" sz="1400" b="1" dirty="0"/>
            </a:br>
            <a:r>
              <a:rPr lang="uk-UA" sz="1400" b="1" dirty="0"/>
              <a:t>	- </a:t>
            </a:r>
            <a:r>
              <a:rPr lang="ru-RU" sz="1400" dirty="0" err="1"/>
              <a:t>зміна</a:t>
            </a:r>
            <a:r>
              <a:rPr lang="ru-RU" sz="1400" dirty="0"/>
              <a:t> </a:t>
            </a:r>
            <a:r>
              <a:rPr lang="ru-RU" sz="1400" dirty="0" err="1"/>
              <a:t>Температури</a:t>
            </a:r>
            <a:r>
              <a:rPr lang="ru-RU" sz="1400" dirty="0"/>
              <a:t> і часу </a:t>
            </a:r>
            <a:r>
              <a:rPr lang="ru-RU" sz="1400" dirty="0" err="1"/>
              <a:t>приготування</a:t>
            </a:r>
            <a:endParaRPr lang="uk-UA" sz="1400" dirty="0"/>
          </a:p>
          <a:p>
            <a:pPr lvl="1">
              <a:lnSpc>
                <a:spcPct val="100000"/>
              </a:lnSpc>
            </a:pPr>
            <a:r>
              <a:rPr lang="uk-UA" sz="1400" dirty="0"/>
              <a:t>	- </a:t>
            </a:r>
            <a:r>
              <a:rPr lang="ru-RU" sz="1400" dirty="0" err="1"/>
              <a:t>скасування</a:t>
            </a:r>
            <a:r>
              <a:rPr lang="ru-RU" sz="1400" dirty="0"/>
              <a:t> </a:t>
            </a:r>
            <a:r>
              <a:rPr lang="ru-RU" sz="1400" dirty="0" err="1"/>
              <a:t>функції</a:t>
            </a:r>
            <a:r>
              <a:rPr lang="ru-RU" sz="1400" dirty="0"/>
              <a:t> </a:t>
            </a:r>
            <a:r>
              <a:rPr lang="ru-RU" sz="1400" dirty="0" err="1"/>
              <a:t>Підігріву</a:t>
            </a:r>
            <a:endParaRPr lang="ru-RU" sz="1400" dirty="0"/>
          </a:p>
          <a:p>
            <a:pPr lvl="1">
              <a:lnSpc>
                <a:spcPct val="100000"/>
              </a:lnSpc>
            </a:pPr>
            <a:r>
              <a:rPr lang="ru-RU" sz="1400" dirty="0"/>
              <a:t>            - </a:t>
            </a:r>
            <a:r>
              <a:rPr lang="ru-RU" sz="1400" dirty="0" err="1"/>
              <a:t>блокування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дітей</a:t>
            </a:r>
            <a:endParaRPr lang="ru-RU" sz="1400" dirty="0"/>
          </a:p>
          <a:p>
            <a:pPr lvl="1">
              <a:lnSpc>
                <a:spcPct val="100000"/>
              </a:lnSpc>
            </a:pPr>
            <a:r>
              <a:rPr lang="ru-RU" sz="1400" dirty="0"/>
              <a:t>            - </a:t>
            </a:r>
            <a:r>
              <a:rPr lang="ru-RU" sz="1400" dirty="0" err="1"/>
              <a:t>вимкнення</a:t>
            </a:r>
            <a:r>
              <a:rPr lang="ru-RU" sz="1400" dirty="0"/>
              <a:t> звуку</a:t>
            </a:r>
            <a:endParaRPr lang="ru-RU" sz="1400" b="1" dirty="0"/>
          </a:p>
          <a:p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uk-UA" sz="1400" b="1" dirty="0"/>
          </a:p>
          <a:p>
            <a:endParaRPr lang="uk-UA" sz="1400" b="1" dirty="0"/>
          </a:p>
          <a:p>
            <a:r>
              <a:rPr lang="en-US" sz="1400" b="1" dirty="0"/>
              <a:t>23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uk-UA" sz="1400" b="1" dirty="0"/>
              <a:t>и</a:t>
            </a:r>
            <a:r>
              <a:rPr lang="ru-RU" sz="1400" b="1" dirty="0"/>
              <a:t>: </a:t>
            </a:r>
            <a:r>
              <a:rPr lang="ru-RU" sz="1400" dirty="0"/>
              <a:t>(ЙОГУРТ, МОЛОЧНА КАША, КАША, ДИТЯЧА СУМІШ, </a:t>
            </a:r>
            <a:r>
              <a:rPr lang="ru-RU" sz="1400" dirty="0" err="1"/>
              <a:t>Овочі</a:t>
            </a:r>
            <a:r>
              <a:rPr lang="ru-RU" sz="1400" dirty="0"/>
              <a:t>, РИС, СУП/БОРЩ, НА ПАРІ, ДОМАШНІЙ СИР, ХОЛОДЕЦЬ, СМАЖЕННЯ, ПАСТА, ТУШКУВАННЯ, ТОМЛІННЯ, ВАРЕНННЯ, ВИПІЧКА, </a:t>
            </a:r>
            <a:r>
              <a:rPr lang="ru-RU" sz="1400" dirty="0" err="1"/>
              <a:t>Глінтвейн</a:t>
            </a:r>
            <a:r>
              <a:rPr lang="ru-RU" sz="1400" dirty="0"/>
              <a:t>, ПЛОВ/</a:t>
            </a:r>
            <a:r>
              <a:rPr lang="ru-RU" sz="1400" dirty="0" err="1"/>
              <a:t>Різотто</a:t>
            </a:r>
            <a:r>
              <a:rPr lang="ru-RU" sz="1400" dirty="0"/>
              <a:t>, ШЕФ КУХАР, ПІДІГРІВ, ТІСТО, Фондю, Торт.) </a:t>
            </a:r>
          </a:p>
          <a:p>
            <a:endParaRPr lang="ru-RU" sz="1400" b="1" dirty="0"/>
          </a:p>
          <a:p>
            <a:r>
              <a:rPr lang="ru-RU" sz="1400" b="1" dirty="0"/>
              <a:t>Укра</a:t>
            </a:r>
            <a:r>
              <a:rPr lang="uk-UA" sz="1400" b="1" dirty="0" err="1"/>
              <a:t>їнське</a:t>
            </a:r>
            <a:r>
              <a:rPr lang="uk-UA" sz="1400" b="1" dirty="0"/>
              <a:t> та англійське меню</a:t>
            </a:r>
            <a:endParaRPr lang="en-US" sz="1400" b="1" dirty="0"/>
          </a:p>
          <a:p>
            <a:endParaRPr lang="ru-RU" sz="1400" b="1" dirty="0"/>
          </a:p>
          <a:p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r>
              <a:rPr lang="ru-RU" sz="1400" b="1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 з </a:t>
            </a:r>
            <a:r>
              <a:rPr lang="ru-RU" sz="1400" dirty="0" err="1"/>
              <a:t>дизайнерським</a:t>
            </a:r>
            <a:r>
              <a:rPr lang="ru-RU" sz="1400" dirty="0"/>
              <a:t> </a:t>
            </a:r>
            <a:r>
              <a:rPr lang="ru-RU" sz="1400" dirty="0" err="1"/>
              <a:t>малюнком</a:t>
            </a:r>
            <a:r>
              <a:rPr lang="ru-RU" sz="1400" dirty="0"/>
              <a:t>. </a:t>
            </a:r>
            <a:r>
              <a:rPr lang="ru-RU" sz="1400" b="1" dirty="0" err="1"/>
              <a:t>Колір</a:t>
            </a:r>
            <a:r>
              <a:rPr lang="ru-RU" sz="1400" b="1" dirty="0"/>
              <a:t> </a:t>
            </a:r>
            <a:r>
              <a:rPr lang="ru-RU" sz="1400" dirty="0"/>
              <a:t>пластика: б</a:t>
            </a:r>
            <a:r>
              <a:rPr lang="uk-UA" sz="1400" dirty="0" err="1"/>
              <a:t>іл</a:t>
            </a:r>
            <a:r>
              <a:rPr lang="ru-RU" sz="1400" dirty="0" err="1"/>
              <a:t>ий</a:t>
            </a:r>
            <a:r>
              <a:rPr lang="ru-RU" sz="1400" dirty="0"/>
              <a:t>. </a:t>
            </a: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10734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RMC50</a:t>
            </a:r>
            <a:r>
              <a:rPr lang="uk-UA" sz="3200" b="1" dirty="0"/>
              <a:t>4</a:t>
            </a:r>
            <a:r>
              <a:rPr lang="en-US" sz="3200" b="1" dirty="0"/>
              <a:t>-W</a:t>
            </a:r>
            <a:r>
              <a:rPr lang="uk-UA" sz="3200" b="1" dirty="0"/>
              <a:t> </a:t>
            </a:r>
            <a:r>
              <a:rPr lang="en-US" sz="3200" b="1" dirty="0"/>
              <a:t>INTERNATIONAL </a:t>
            </a:r>
            <a:r>
              <a:rPr lang="uk-UA" sz="3200" b="1" dirty="0"/>
              <a:t>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4C955A-E11E-444C-8C6E-086AC3F8F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526" y="1788644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253218" y="225631"/>
            <a:ext cx="8166387" cy="568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/>
              <a:t>RMC5</a:t>
            </a:r>
            <a:r>
              <a:rPr lang="uk-UA" sz="3200" b="1" dirty="0"/>
              <a:t>05</a:t>
            </a:r>
            <a:r>
              <a:rPr lang="en-US" sz="3200" b="1" dirty="0"/>
              <a:t>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керування</a:t>
            </a:r>
            <a:r>
              <a:rPr lang="ru-RU" sz="1100" b="1" dirty="0"/>
              <a:t>. </a:t>
            </a:r>
          </a:p>
          <a:p>
            <a:pPr>
              <a:spcBef>
                <a:spcPts val="1000"/>
              </a:spcBef>
            </a:pPr>
            <a:r>
              <a:rPr lang="uk-UA" sz="1100" b="1" dirty="0"/>
              <a:t>-Покриття чаші: </a:t>
            </a:r>
            <a:r>
              <a:rPr lang="ru-RU" sz="1100" b="1" dirty="0" err="1"/>
              <a:t>подвійне</a:t>
            </a:r>
            <a:r>
              <a:rPr lang="ru-RU" sz="1100" b="1" dirty="0"/>
              <a:t> </a:t>
            </a:r>
            <a:r>
              <a:rPr lang="uk-UA" sz="1100" b="1" dirty="0" err="1"/>
              <a:t>антипригар</a:t>
            </a:r>
            <a:r>
              <a:rPr lang="ru-RU" sz="1100" b="1" dirty="0"/>
              <a:t>не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/>
              <a:t>30 </a:t>
            </a:r>
            <a:r>
              <a:rPr lang="ru-RU" sz="1100" b="1" dirty="0" err="1"/>
              <a:t>програм</a:t>
            </a:r>
            <a:r>
              <a:rPr lang="ru-RU" sz="1100" b="1" dirty="0"/>
              <a:t> </a:t>
            </a:r>
            <a:r>
              <a:rPr lang="ru-RU" sz="1100" dirty="0"/>
              <a:t>(ШЕФ КУХАР, БОРЩ</a:t>
            </a:r>
            <a:r>
              <a:rPr lang="en-US" sz="1100" dirty="0"/>
              <a:t>, </a:t>
            </a:r>
            <a:r>
              <a:rPr lang="ru-RU" sz="1100" dirty="0"/>
              <a:t>СМАЖЕННЯ, ЙОГУРТ, ТЕПЛЕ МОЛОКО,МОЛОЧНА КАША, СТЕРИЛЬНО, КАША, ДИТЯЧА СУМІШ, ОВОЧІ, ВІВСЯНКА, ПАСКА, РИС, СУП, НА ПАРІ, ДОМАШНІЙ СИР, ХОЛОДЕЦЬ, ТУШКУВАННЯ, ТОМЛІННЯ, БАРБЕКЮ, ЗАПІКАННЯ, ВАРЕННЯ, ПИРІГ, ВИПІЧКА, ГЛІНТВЕЙН, ПЛОВ, ФРИТЮР</a:t>
            </a:r>
            <a:r>
              <a:rPr lang="en-US" sz="1100" dirty="0"/>
              <a:t>, </a:t>
            </a:r>
            <a:r>
              <a:rPr lang="ru-RU" sz="1100" dirty="0"/>
              <a:t>ПІДІГРІВ, ПИВО, ТІСТО) . </a:t>
            </a:r>
            <a:endParaRPr lang="en-US" sz="1100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en-US" sz="1100" b="1" dirty="0"/>
              <a:t>Smart Cooking:</a:t>
            </a:r>
          </a:p>
          <a:p>
            <a:pPr lvl="1">
              <a:spcBef>
                <a:spcPts val="1000"/>
              </a:spcBef>
            </a:pP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</a:t>
            </a:r>
            <a:r>
              <a:rPr lang="ru-RU" sz="1100" dirty="0" err="1"/>
              <a:t>і</a:t>
            </a:r>
            <a:r>
              <a:rPr lang="ru-RU" sz="1100" dirty="0"/>
              <a:t>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багатофункціональний</a:t>
            </a:r>
            <a:r>
              <a:rPr lang="ru-RU" sz="1100" dirty="0"/>
              <a:t> Джойстик </a:t>
            </a:r>
            <a:r>
              <a:rPr lang="ru-RU" sz="1100" dirty="0" err="1"/>
              <a:t>управління</a:t>
            </a:r>
            <a:r>
              <a:rPr lang="ru-RU" sz="1100" dirty="0"/>
              <a:t>.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ru-RU" sz="1100" b="1" dirty="0"/>
              <a:t>-</a:t>
            </a:r>
            <a:r>
              <a:rPr lang="en-US" sz="1100" b="1" dirty="0"/>
              <a:t>2 LED </a:t>
            </a:r>
            <a:r>
              <a:rPr lang="ru-RU" sz="1100" b="1" dirty="0"/>
              <a:t>дисплея.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-Шнур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Таймер 24 </a:t>
            </a:r>
            <a:r>
              <a:rPr lang="ru-RU" sz="1100" b="1" dirty="0" err="1"/>
              <a:t>години</a:t>
            </a:r>
            <a:r>
              <a:rPr lang="ru-RU" sz="1100" b="1" dirty="0"/>
              <a:t>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 err="1"/>
              <a:t>Відкладений</a:t>
            </a:r>
            <a:r>
              <a:rPr lang="ru-RU" sz="1100" b="1" dirty="0"/>
              <a:t> старт.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пластикова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</a:t>
            </a:r>
            <a:r>
              <a:rPr lang="ru-RU" sz="1100" dirty="0" err="1"/>
              <a:t>кришка</a:t>
            </a:r>
            <a:r>
              <a:rPr lang="ru-RU" sz="1100" dirty="0"/>
              <a:t> для </a:t>
            </a:r>
            <a:r>
              <a:rPr lang="ru-RU" sz="1100" dirty="0" err="1"/>
              <a:t>чаші</a:t>
            </a:r>
            <a:r>
              <a:rPr lang="ru-RU" sz="1100" dirty="0"/>
              <a:t> за </a:t>
            </a:r>
            <a:r>
              <a:rPr lang="ru-RU" sz="1100" dirty="0" err="1"/>
              <a:t>харчового</a:t>
            </a:r>
            <a:r>
              <a:rPr lang="ru-RU" sz="1100" dirty="0"/>
              <a:t> пластику, книга </a:t>
            </a:r>
            <a:r>
              <a:rPr lang="ru-RU" sz="1100" dirty="0" err="1"/>
              <a:t>рецептів</a:t>
            </a:r>
            <a:r>
              <a:rPr lang="ru-RU" sz="1100" dirty="0"/>
              <a:t> (120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Корпус: </a:t>
            </a:r>
            <a:r>
              <a:rPr lang="ru-RU" sz="1100" dirty="0" err="1"/>
              <a:t>нержавіюча</a:t>
            </a:r>
            <a:r>
              <a:rPr lang="ru-RU" sz="1100" dirty="0"/>
              <a:t> сталь.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пластика: </a:t>
            </a:r>
            <a:r>
              <a:rPr lang="uk-UA" sz="1100" b="1" dirty="0" err="1"/>
              <a:t>чорн</a:t>
            </a:r>
            <a:r>
              <a:rPr lang="ru-RU" sz="1100" dirty="0" err="1"/>
              <a:t>ий</a:t>
            </a:r>
            <a:r>
              <a:rPr lang="ru-RU" sz="1100" dirty="0"/>
              <a:t>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CCC454-3271-4D3C-9C5A-6C5A61F68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40" y="1629156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81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253218" y="225631"/>
            <a:ext cx="8166387" cy="568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/>
              <a:t>RMC5</a:t>
            </a:r>
            <a:r>
              <a:rPr lang="uk-UA" sz="3200" b="1" dirty="0"/>
              <a:t>05</a:t>
            </a:r>
            <a:r>
              <a:rPr lang="en-US" sz="3200" b="1" dirty="0"/>
              <a:t>-W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керування</a:t>
            </a:r>
            <a:r>
              <a:rPr lang="ru-RU" sz="1100" b="1" dirty="0"/>
              <a:t>. </a:t>
            </a:r>
          </a:p>
          <a:p>
            <a:pPr>
              <a:spcBef>
                <a:spcPts val="1000"/>
              </a:spcBef>
            </a:pPr>
            <a:r>
              <a:rPr lang="uk-UA" sz="1100" b="1" dirty="0"/>
              <a:t>-Покриття чаші: </a:t>
            </a:r>
            <a:r>
              <a:rPr lang="ru-RU" sz="1100" b="1" dirty="0" err="1"/>
              <a:t>подвійне</a:t>
            </a:r>
            <a:r>
              <a:rPr lang="ru-RU" sz="1100" b="1" dirty="0"/>
              <a:t> </a:t>
            </a:r>
            <a:r>
              <a:rPr lang="ru-RU" sz="1100" b="1" dirty="0" err="1"/>
              <a:t>мармурово-керамічне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/>
              <a:t>30 </a:t>
            </a:r>
            <a:r>
              <a:rPr lang="ru-RU" sz="1100" b="1" dirty="0" err="1"/>
              <a:t>програм</a:t>
            </a:r>
            <a:r>
              <a:rPr lang="ru-RU" sz="1100" b="1" dirty="0"/>
              <a:t> </a:t>
            </a:r>
            <a:r>
              <a:rPr lang="ru-RU" sz="1100" dirty="0"/>
              <a:t>(ШЕФ КУХАР, БОРЩ</a:t>
            </a:r>
            <a:r>
              <a:rPr lang="en-US" sz="1100" dirty="0"/>
              <a:t>, </a:t>
            </a:r>
            <a:r>
              <a:rPr lang="ru-RU" sz="1100" dirty="0"/>
              <a:t>СМАЖЕННЯ, ЙОГУРТ, ТЕПЛЕ МОЛОКО,МОЛОЧНА КАША, СТЕРИЛЬНО, КАША, ДИТЯЧА СУМІШ, ОВОЧІ, ВІВСЯНКА, ПАСКА, РИС, СУП, НА ПАРІ, ДОМАШНІЙ СИР, ХОЛОДЕЦЬ, ТУШКУВАННЯ, ТОМЛІННЯ, БАРБЕКЮ, ЗАПІКАННЯ, ВАРЕННЯ, ПИРІГ, ВИПІЧКА, ГЛІНТВЕЙН, ПЛОВ, ФРИТЮР</a:t>
            </a:r>
            <a:r>
              <a:rPr lang="en-US" sz="1100" dirty="0"/>
              <a:t>, </a:t>
            </a:r>
            <a:r>
              <a:rPr lang="ru-RU" sz="1100" dirty="0"/>
              <a:t>ПІДІГРІВ, ПИВО, ТІСТО) . </a:t>
            </a:r>
            <a:endParaRPr lang="en-US" sz="1100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en-US" sz="1100" b="1" dirty="0"/>
              <a:t>Smart Cooking:</a:t>
            </a:r>
          </a:p>
          <a:p>
            <a:pPr lvl="1">
              <a:spcBef>
                <a:spcPts val="1000"/>
              </a:spcBef>
            </a:pP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</a:t>
            </a:r>
            <a:r>
              <a:rPr lang="ru-RU" sz="1100" dirty="0" err="1"/>
              <a:t>і</a:t>
            </a:r>
            <a:r>
              <a:rPr lang="ru-RU" sz="1100" dirty="0"/>
              <a:t>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багатофункціональний</a:t>
            </a:r>
            <a:r>
              <a:rPr lang="ru-RU" sz="1100" dirty="0"/>
              <a:t> Джойстик </a:t>
            </a:r>
            <a:r>
              <a:rPr lang="ru-RU" sz="1100" dirty="0" err="1"/>
              <a:t>управління</a:t>
            </a:r>
            <a:r>
              <a:rPr lang="ru-RU" sz="1100" dirty="0"/>
              <a:t>.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ru-RU" sz="1100" b="1" dirty="0"/>
              <a:t>-</a:t>
            </a:r>
            <a:r>
              <a:rPr lang="en-US" sz="1100" b="1" dirty="0"/>
              <a:t>2 LED </a:t>
            </a:r>
            <a:r>
              <a:rPr lang="ru-RU" sz="1100" b="1" dirty="0"/>
              <a:t>дисплея.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-Шнур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Таймер 24 </a:t>
            </a:r>
            <a:r>
              <a:rPr lang="ru-RU" sz="1100" b="1" dirty="0" err="1"/>
              <a:t>години</a:t>
            </a:r>
            <a:r>
              <a:rPr lang="ru-RU" sz="1100" b="1" dirty="0"/>
              <a:t>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 err="1"/>
              <a:t>Відкладений</a:t>
            </a:r>
            <a:r>
              <a:rPr lang="ru-RU" sz="1100" b="1" dirty="0"/>
              <a:t> старт.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пластикова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</a:t>
            </a:r>
            <a:r>
              <a:rPr lang="ru-RU" sz="1100" dirty="0" err="1"/>
              <a:t>кришка</a:t>
            </a:r>
            <a:r>
              <a:rPr lang="ru-RU" sz="1100" dirty="0"/>
              <a:t> для </a:t>
            </a:r>
            <a:r>
              <a:rPr lang="ru-RU" sz="1100" dirty="0" err="1"/>
              <a:t>чаші</a:t>
            </a:r>
            <a:r>
              <a:rPr lang="ru-RU" sz="1100" dirty="0"/>
              <a:t> за </a:t>
            </a:r>
            <a:r>
              <a:rPr lang="ru-RU" sz="1100" dirty="0" err="1"/>
              <a:t>харчового</a:t>
            </a:r>
            <a:r>
              <a:rPr lang="ru-RU" sz="1100" dirty="0"/>
              <a:t> пластику, книга </a:t>
            </a:r>
            <a:r>
              <a:rPr lang="ru-RU" sz="1100" dirty="0" err="1"/>
              <a:t>рецептів</a:t>
            </a:r>
            <a:r>
              <a:rPr lang="ru-RU" sz="1100" dirty="0"/>
              <a:t> (120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Корпус: </a:t>
            </a:r>
            <a:r>
              <a:rPr lang="ru-RU" sz="1100" dirty="0" err="1"/>
              <a:t>нержавіюча</a:t>
            </a:r>
            <a:r>
              <a:rPr lang="ru-RU" sz="1100" dirty="0"/>
              <a:t> сталь.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пластика: </a:t>
            </a:r>
            <a:r>
              <a:rPr lang="uk-UA" sz="1100" dirty="0" err="1"/>
              <a:t>біл</a:t>
            </a:r>
            <a:r>
              <a:rPr lang="ru-RU" sz="1100" dirty="0" err="1"/>
              <a:t>ий</a:t>
            </a:r>
            <a:r>
              <a:rPr lang="ru-RU" sz="1100" dirty="0"/>
              <a:t>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2112EB-B57A-4616-81C4-680F5B442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46" y="1442110"/>
            <a:ext cx="3973780" cy="397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2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9D10A-590D-4B77-9B63-E7323D5D9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4"/>
            <a:ext cx="12192000" cy="6833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E3FEE7-5BB4-45AC-A58C-A1C5E2BFCCC2}"/>
              </a:ext>
            </a:extLst>
          </p:cNvPr>
          <p:cNvSpPr txBox="1"/>
          <p:nvPr/>
        </p:nvSpPr>
        <p:spPr>
          <a:xfrm>
            <a:off x="834383" y="4729933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Регулювання</a:t>
            </a:r>
            <a:r>
              <a:rPr lang="ru-RU" b="1" dirty="0"/>
              <a:t> часу та </a:t>
            </a:r>
            <a:r>
              <a:rPr lang="ru-RU" b="1" dirty="0" err="1"/>
              <a:t>температури</a:t>
            </a:r>
            <a:endParaRPr lang="uk-UA" b="1" dirty="0"/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83145510-0E22-42BC-910A-8689D1967102}"/>
              </a:ext>
            </a:extLst>
          </p:cNvPr>
          <p:cNvCxnSpPr>
            <a:cxnSpLocks/>
          </p:cNvCxnSpPr>
          <p:nvPr/>
        </p:nvCxnSpPr>
        <p:spPr>
          <a:xfrm flipV="1">
            <a:off x="923925" y="4048125"/>
            <a:ext cx="4610100" cy="1004974"/>
          </a:xfrm>
          <a:prstGeom prst="bentConnector3">
            <a:avLst>
              <a:gd name="adj1" fmla="val 5640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61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592807" y="1098687"/>
            <a:ext cx="5693693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dirty="0" err="1"/>
              <a:t>Потужність</a:t>
            </a:r>
            <a:r>
              <a:rPr lang="ru-RU" sz="1400" dirty="0"/>
              <a:t> 900 Вт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Обсяг</a:t>
            </a:r>
            <a:r>
              <a:rPr lang="ru-RU" sz="1400" dirty="0"/>
              <a:t> </a:t>
            </a:r>
            <a:r>
              <a:rPr lang="ru-RU" sz="1400" dirty="0" err="1"/>
              <a:t>чаші</a:t>
            </a:r>
            <a:r>
              <a:rPr lang="ru-RU" sz="1400" dirty="0"/>
              <a:t> 5 л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Покриття чаші: </a:t>
            </a:r>
            <a:r>
              <a:rPr lang="ru-RU" sz="1400" b="1" dirty="0"/>
              <a:t> </a:t>
            </a:r>
            <a:r>
              <a:rPr lang="uk-UA" sz="1400" b="1" dirty="0" err="1"/>
              <a:t>антипригар</a:t>
            </a:r>
            <a:r>
              <a:rPr lang="ru-RU" sz="1400" b="1" dirty="0"/>
              <a:t>не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Електронне</a:t>
            </a:r>
            <a:r>
              <a:rPr lang="ru-RU" sz="1400" dirty="0"/>
              <a:t> </a:t>
            </a:r>
            <a:r>
              <a:rPr lang="ru-RU" sz="1400" dirty="0" err="1"/>
              <a:t>керування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uk-UA" sz="1400" b="1" dirty="0"/>
              <a:t>1</a:t>
            </a:r>
            <a:r>
              <a:rPr lang="en-US" sz="1400" b="1" dirty="0"/>
              <a:t>4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ru-RU" sz="1400" b="1" dirty="0"/>
              <a:t>: </a:t>
            </a:r>
            <a:r>
              <a:rPr lang="ru-RU" sz="1400" dirty="0"/>
              <a:t>(ШЕФ-КУХАР, БОРЩ/СУП, РИС/КРУПИ, МОЛОЧНА КАША, ТУШКУВАННЯ/ПЛОВ, ХОЛОДЕЦЬ, СМАЖЕННЯ, ВАРЕННЯ, ТОМЛІННЯ, ПАР/ВАРКА, ВИПІЧКА/ХЛІБ, ЙОГУРТ/ТІСТО, ПИВО, ПІДТРИМКА ТЕПЛА) 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/>
              <a:t>Шнур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</a:t>
            </a:r>
            <a:r>
              <a:rPr lang="en-US" sz="1400" dirty="0"/>
              <a:t>5</a:t>
            </a:r>
            <a:r>
              <a:rPr lang="ru-RU" sz="1400" dirty="0"/>
              <a:t>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</a:t>
            </a:r>
            <a:r>
              <a:rPr lang="ru-RU" sz="1400" dirty="0" err="1"/>
              <a:t>чорний</a:t>
            </a:r>
            <a:r>
              <a:rPr lang="ru-RU" sz="1400" dirty="0"/>
              <a:t>.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807" y="349527"/>
            <a:ext cx="7515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RMC501-B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32875B-ABDD-4E7A-A5CC-E02EC647B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389" y="1170866"/>
            <a:ext cx="4026732" cy="41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344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4499</TotalTime>
  <Words>2543</Words>
  <Application>Microsoft Office PowerPoint</Application>
  <PresentationFormat>Широкоэкранный</PresentationFormat>
  <Paragraphs>361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Montserrat</vt:lpstr>
      <vt:lpstr>Montserrat Bold</vt:lpstr>
      <vt:lpstr>Тема Office</vt:lpstr>
      <vt:lpstr>МУЛЬТИВАРКИ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МУЛЬТИВАРКИ-СКОРОВАРКИ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Вячеслав Лобченко</cp:lastModifiedBy>
  <cp:revision>264</cp:revision>
  <dcterms:created xsi:type="dcterms:W3CDTF">2019-02-20T15:38:26Z</dcterms:created>
  <dcterms:modified xsi:type="dcterms:W3CDTF">2025-03-25T09:46:00Z</dcterms:modified>
</cp:coreProperties>
</file>