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67" r:id="rId2"/>
    <p:sldId id="319" r:id="rId3"/>
    <p:sldId id="320" r:id="rId4"/>
    <p:sldId id="317" r:id="rId5"/>
    <p:sldId id="318" r:id="rId6"/>
    <p:sldId id="321" r:id="rId7"/>
    <p:sldId id="322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8" autoAdjust="0"/>
    <p:restoredTop sz="86420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6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g"/><Relationship Id="rId7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19" y="2348193"/>
            <a:ext cx="9227942" cy="320092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ru-RU" dirty="0"/>
              <a:t>МУЛЬТИВАРКА</a:t>
            </a:r>
            <a:br>
              <a:rPr lang="uk-UA" dirty="0"/>
            </a:br>
            <a:r>
              <a:rPr lang="en-US" dirty="0"/>
              <a:t>RMC505-C </a:t>
            </a:r>
            <a:r>
              <a:rPr lang="en-US" dirty="0" err="1"/>
              <a:t>Exellence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pic>
        <p:nvPicPr>
          <p:cNvPr id="3" name="Picture 2" descr="C:\Users\o.kudriavtseva\Desktop\Rotex\Пиар\Награды\Вибір споживача 2019 ТМ.png">
            <a:extLst>
              <a:ext uri="{FF2B5EF4-FFF2-40B4-BE49-F238E27FC236}">
                <a16:creationId xmlns:a16="http://schemas.microsoft.com/office/drawing/2014/main" id="{80F78A1D-6045-454D-8F3E-C01864EA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947" y="830376"/>
            <a:ext cx="1699234" cy="169996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B066A-E31C-45BE-96B2-B97A1DDD2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83" y="830376"/>
            <a:ext cx="1699964" cy="16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RMC5</a:t>
            </a:r>
            <a:r>
              <a:rPr lang="uk-UA" sz="3200" b="1" dirty="0"/>
              <a:t>05</a:t>
            </a:r>
            <a:r>
              <a:rPr lang="en-US" sz="3200" b="1" dirty="0"/>
              <a:t>-C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керамічне</a:t>
            </a: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ts val="0"/>
              </a:lnSpc>
              <a:spcBef>
                <a:spcPts val="1000"/>
              </a:spcBef>
              <a:buFontTx/>
              <a:buChar char="-"/>
            </a:pPr>
            <a:r>
              <a:rPr lang="ru-RU" sz="1100" b="1" dirty="0"/>
              <a:t>30 </a:t>
            </a:r>
            <a:r>
              <a:rPr lang="ru-RU" sz="1100" b="1" dirty="0" err="1"/>
              <a:t>програм</a:t>
            </a:r>
            <a:r>
              <a:rPr lang="ru-RU" sz="1100" b="1" dirty="0"/>
              <a:t> </a:t>
            </a:r>
            <a:r>
              <a:rPr lang="ru-RU" sz="1100" dirty="0"/>
              <a:t>(ШЕФ КУХАР, БОРЩ</a:t>
            </a:r>
            <a:r>
              <a:rPr lang="en-US" sz="1100" dirty="0"/>
              <a:t>, </a:t>
            </a:r>
            <a:r>
              <a:rPr lang="ru-RU" sz="1100" dirty="0"/>
              <a:t>СМАЖЕННЯ, ЙОГУРТ, ТЕПЛЕ МОЛОКО,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МОЛОЧНА КАША, СТЕРИЛЬНО, КАША, ДИТЯЧА СУМІШ, ОВОЧІ, ВІВСЯНКА,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 ПАСКА, РИС, СУП, НА ПАРІ, ДОМАШНІЙ СИР, ХОЛОДЕЦЬ, ТУШКУВАННЯ, 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ТОМЛІННЯ, БАРБЕКЮ, ЗАПІКАННЯ, ВАРЕННЯ, ПИРІГ, ВИПІЧКА, 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ГЛІНТВЕЙН, ПЛОВ, ФРИТЮР</a:t>
            </a:r>
            <a:r>
              <a:rPr lang="en-US" sz="1100" dirty="0"/>
              <a:t>, </a:t>
            </a:r>
            <a:r>
              <a:rPr lang="ru-RU" sz="1100" dirty="0"/>
              <a:t>ПІДІГРІВ, ПИВО, ТІСТО)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Джойстик </a:t>
            </a:r>
            <a:r>
              <a:rPr lang="ru-RU" sz="1100" dirty="0" err="1"/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en-US" sz="1100" b="1" dirty="0"/>
              <a:t>2 LED </a:t>
            </a:r>
            <a:r>
              <a:rPr lang="ru-RU" sz="1100" b="1" dirty="0"/>
              <a:t>дисплея.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(120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uk-UA" sz="1100" dirty="0" err="1"/>
              <a:t>біл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890289-E6CA-4264-A1DE-574A6F340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366" y="0"/>
            <a:ext cx="1865634" cy="1434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621157-54E9-4A11-A114-B4C2612AB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54" y="847288"/>
            <a:ext cx="2790892" cy="2942944"/>
          </a:xfrm>
          <a:prstGeom prst="rect">
            <a:avLst/>
          </a:prstGeom>
        </p:spPr>
      </p:pic>
      <p:sp>
        <p:nvSpPr>
          <p:cNvPr id="6" name="TextBox 33">
            <a:extLst>
              <a:ext uri="{FF2B5EF4-FFF2-40B4-BE49-F238E27FC236}">
                <a16:creationId xmlns:a16="http://schemas.microsoft.com/office/drawing/2014/main" id="{07B3F8D5-B610-4AE1-B345-22A8594BDC5E}"/>
              </a:ext>
            </a:extLst>
          </p:cNvPr>
          <p:cNvSpPr txBox="1"/>
          <p:nvPr/>
        </p:nvSpPr>
        <p:spPr>
          <a:xfrm>
            <a:off x="5900430" y="3891675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21</a:t>
            </a:r>
            <a:r>
              <a:rPr lang="ru-RU" sz="2000" b="1" dirty="0">
                <a:solidFill>
                  <a:srgbClr val="FF0000"/>
                </a:solidFill>
              </a:rPr>
              <a:t>69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4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069284" y="166908"/>
            <a:ext cx="1571538" cy="537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RMC505-B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E02AB9-6F60-4522-B188-298C58976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05" y="864066"/>
            <a:ext cx="2438216" cy="24890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59D0F5-72FB-4F7C-BF63-98BD63532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42" y="618689"/>
            <a:ext cx="2413719" cy="2743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5D8E3C-5D79-4994-93A2-83D313005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35" y="3429000"/>
            <a:ext cx="2438400" cy="2438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47CCE3-F0D1-439C-9FED-A015A6457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13" y="3319452"/>
            <a:ext cx="2547948" cy="25479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669C89-B3B4-405F-AEF6-07F544D69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65" y="3454866"/>
            <a:ext cx="2438400" cy="2438400"/>
          </a:xfrm>
          <a:prstGeom prst="rect">
            <a:avLst/>
          </a:prstGeom>
        </p:spPr>
      </p:pic>
      <p:sp>
        <p:nvSpPr>
          <p:cNvPr id="13" name="Текст 3">
            <a:extLst>
              <a:ext uri="{FF2B5EF4-FFF2-40B4-BE49-F238E27FC236}">
                <a16:creationId xmlns:a16="http://schemas.microsoft.com/office/drawing/2014/main" id="{DF5D57CC-C45B-4E32-A00A-512077194E71}"/>
              </a:ext>
            </a:extLst>
          </p:cNvPr>
          <p:cNvSpPr txBox="1">
            <a:spLocks/>
          </p:cNvSpPr>
          <p:nvPr/>
        </p:nvSpPr>
        <p:spPr>
          <a:xfrm>
            <a:off x="5023607" y="166907"/>
            <a:ext cx="1754698" cy="537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RMC505-W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B14A1136-7B36-4497-8D72-660F8C7BE77F}"/>
              </a:ext>
            </a:extLst>
          </p:cNvPr>
          <p:cNvSpPr txBox="1">
            <a:spLocks/>
          </p:cNvSpPr>
          <p:nvPr/>
        </p:nvSpPr>
        <p:spPr>
          <a:xfrm>
            <a:off x="8748319" y="166906"/>
            <a:ext cx="1571538" cy="537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RMC505-C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A4846E-9A3A-4801-87C7-8B93DFC68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822" y="0"/>
            <a:ext cx="1451178" cy="11157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83A90C-8ED2-4A19-A465-B276B3F920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43" y="557869"/>
            <a:ext cx="2790892" cy="2942944"/>
          </a:xfrm>
          <a:prstGeom prst="rect">
            <a:avLst/>
          </a:prstGeom>
        </p:spPr>
      </p:pic>
      <p:sp>
        <p:nvSpPr>
          <p:cNvPr id="17" name="TextBox 33">
            <a:extLst>
              <a:ext uri="{FF2B5EF4-FFF2-40B4-BE49-F238E27FC236}">
                <a16:creationId xmlns:a16="http://schemas.microsoft.com/office/drawing/2014/main" id="{003EC255-9779-4342-8769-BD1D881592A1}"/>
              </a:ext>
            </a:extLst>
          </p:cNvPr>
          <p:cNvSpPr txBox="1"/>
          <p:nvPr/>
        </p:nvSpPr>
        <p:spPr>
          <a:xfrm>
            <a:off x="499384" y="3228945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209</a:t>
            </a:r>
            <a:r>
              <a:rPr lang="ru-RU" sz="2000" b="1" dirty="0">
                <a:solidFill>
                  <a:srgbClr val="FF0000"/>
                </a:solidFill>
              </a:rPr>
              <a:t>9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C5BD05D4-52BE-4108-BBB2-01C2FA85A6B9}"/>
              </a:ext>
            </a:extLst>
          </p:cNvPr>
          <p:cNvSpPr txBox="1"/>
          <p:nvPr/>
        </p:nvSpPr>
        <p:spPr>
          <a:xfrm>
            <a:off x="7685868" y="3228945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21</a:t>
            </a:r>
            <a:r>
              <a:rPr lang="ru-RU" sz="2000" b="1" dirty="0">
                <a:solidFill>
                  <a:srgbClr val="FF0000"/>
                </a:solidFill>
              </a:rPr>
              <a:t>69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B72B76DE-17EB-4E61-A8E4-A6E6B827BC9F}"/>
              </a:ext>
            </a:extLst>
          </p:cNvPr>
          <p:cNvSpPr txBox="1"/>
          <p:nvPr/>
        </p:nvSpPr>
        <p:spPr>
          <a:xfrm>
            <a:off x="4070601" y="3228945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2199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1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RMC5</a:t>
            </a:r>
            <a:r>
              <a:rPr lang="uk-UA" sz="3200" b="1" dirty="0"/>
              <a:t>05</a:t>
            </a:r>
            <a:r>
              <a:rPr lang="en-US" sz="3200" b="1" dirty="0"/>
              <a:t>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антипригарне</a:t>
            </a:r>
            <a:endParaRPr lang="en-US" sz="1100" b="1" dirty="0"/>
          </a:p>
          <a:p>
            <a:pPr>
              <a:lnSpc>
                <a:spcPts val="0"/>
              </a:lnSpc>
              <a:spcBef>
                <a:spcPts val="1000"/>
              </a:spcBef>
              <a:buFontTx/>
              <a:buChar char="-"/>
            </a:pPr>
            <a:r>
              <a:rPr lang="ru-RU" sz="1100" b="1" dirty="0"/>
              <a:t>30 </a:t>
            </a:r>
            <a:r>
              <a:rPr lang="ru-RU" sz="1100" b="1" dirty="0" err="1"/>
              <a:t>програм</a:t>
            </a:r>
            <a:r>
              <a:rPr lang="ru-RU" sz="1100" b="1" dirty="0"/>
              <a:t> </a:t>
            </a:r>
            <a:r>
              <a:rPr lang="ru-RU" sz="1100" dirty="0"/>
              <a:t>(ШЕФ КУХАР, БОРЩ</a:t>
            </a:r>
            <a:r>
              <a:rPr lang="en-US" sz="1100" dirty="0"/>
              <a:t>, </a:t>
            </a:r>
            <a:r>
              <a:rPr lang="ru-RU" sz="1100" dirty="0"/>
              <a:t>СМАЖЕННЯ, ЙОГУРТ, ТЕПЛЕ МОЛОКО,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МОЛОЧНА КАША, СТЕРИЛЬНО, КАША, ДИТЯЧА СУМІШ, ОВОЧІ, ВІВСЯНКА,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 ПАСКА, РИС, СУП, НА ПАРІ, ДОМАШНІЙ СИР, ХОЛОДЕЦЬ, ТУШКУВАННЯ, 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ТОМЛІННЯ, БАРБЕКЮ, ЗАПІКАННЯ, ВАРЕННЯ, ПИРІГ, ВИПІЧКА, 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ГЛІНТВЕЙН, ПЛОВ, ФРИТЮР</a:t>
            </a:r>
            <a:r>
              <a:rPr lang="en-US" sz="1100" dirty="0"/>
              <a:t>, </a:t>
            </a:r>
            <a:r>
              <a:rPr lang="ru-RU" sz="1100" dirty="0"/>
              <a:t>ПІДІГРІВ, ПИВО, ТІСТО)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Джойстик </a:t>
            </a:r>
            <a:r>
              <a:rPr lang="ru-RU" sz="1100" dirty="0" err="1"/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en-US" sz="1100" b="1" dirty="0"/>
              <a:t>2 LED </a:t>
            </a:r>
            <a:r>
              <a:rPr lang="ru-RU" sz="1100" b="1" dirty="0"/>
              <a:t>дисплея.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(120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ru-RU" sz="1100" dirty="0" err="1"/>
              <a:t>чорний</a:t>
            </a:r>
            <a:r>
              <a:rPr lang="ru-RU" sz="1100" dirty="0"/>
              <a:t>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A6A2C5-0AD9-4C7B-AE8F-E2C2378D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66" y="925137"/>
            <a:ext cx="2757184" cy="28146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F27AB7-285D-47B4-AA4C-875D41B6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861" y="2295670"/>
            <a:ext cx="3791534" cy="312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23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RMC5</a:t>
            </a:r>
            <a:r>
              <a:rPr lang="uk-UA" sz="3200" b="1" dirty="0"/>
              <a:t>05</a:t>
            </a:r>
            <a:r>
              <a:rPr lang="en-US" sz="3200" b="1" dirty="0"/>
              <a:t>-W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ru-RU" sz="1100" b="1" dirty="0" err="1"/>
              <a:t>мармурово-керамічне</a:t>
            </a:r>
            <a:endParaRPr lang="en-US" sz="1100" b="1" dirty="0"/>
          </a:p>
          <a:p>
            <a:pPr>
              <a:lnSpc>
                <a:spcPts val="0"/>
              </a:lnSpc>
              <a:spcBef>
                <a:spcPts val="1000"/>
              </a:spcBef>
              <a:buFontTx/>
              <a:buChar char="-"/>
            </a:pPr>
            <a:r>
              <a:rPr lang="ru-RU" sz="1100" b="1" dirty="0"/>
              <a:t>30 </a:t>
            </a:r>
            <a:r>
              <a:rPr lang="ru-RU" sz="1100" b="1" dirty="0" err="1"/>
              <a:t>програм</a:t>
            </a:r>
            <a:r>
              <a:rPr lang="ru-RU" sz="1100" b="1" dirty="0"/>
              <a:t> </a:t>
            </a:r>
            <a:r>
              <a:rPr lang="ru-RU" sz="1100" dirty="0"/>
              <a:t>(ШЕФ КУХАР, БОРЩ</a:t>
            </a:r>
            <a:r>
              <a:rPr lang="en-US" sz="1100" dirty="0"/>
              <a:t>, </a:t>
            </a:r>
            <a:r>
              <a:rPr lang="ru-RU" sz="1100" dirty="0"/>
              <a:t>СМАЖЕННЯ, ЙОГУРТ, ТЕПЛЕ МОЛОКО,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МОЛОЧНА КАША, СТЕРИЛЬНО, КАША, ДИТЯЧА СУМІШ, ОВОЧІ, ВІВСЯНКА,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 ПАСКА, РИС, СУП, НА ПАРІ, ДОМАШНІЙ СИР, ХОЛОДЕЦЬ, ТУШКУВАННЯ, 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ТОМЛІННЯ, БАРБЕКЮ, ЗАПІКАННЯ, ВАРЕННЯ, ПИРІГ, ВИПІЧКА, </a:t>
            </a:r>
          </a:p>
          <a:p>
            <a:pPr>
              <a:lnSpc>
                <a:spcPts val="0"/>
              </a:lnSpc>
              <a:spcBef>
                <a:spcPts val="1000"/>
              </a:spcBef>
            </a:pPr>
            <a:r>
              <a:rPr lang="ru-RU" sz="1100" dirty="0"/>
              <a:t>ГЛІНТВЕЙН, ПЛОВ, ФРИТЮР</a:t>
            </a:r>
            <a:r>
              <a:rPr lang="en-US" sz="1100" dirty="0"/>
              <a:t>, </a:t>
            </a:r>
            <a:r>
              <a:rPr lang="ru-RU" sz="1100" dirty="0"/>
              <a:t>ПІДІГРІВ, ПИВО, ТІСТО)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Джойстик </a:t>
            </a:r>
            <a:r>
              <a:rPr lang="ru-RU" sz="1100" dirty="0" err="1"/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en-US" sz="1100" b="1" dirty="0"/>
              <a:t>2 LED </a:t>
            </a:r>
            <a:r>
              <a:rPr lang="ru-RU" sz="1100" b="1" dirty="0"/>
              <a:t>дисплея.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(120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uk-UA" sz="1100" dirty="0" err="1"/>
              <a:t>біл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BB85F-5734-4B2D-8C2F-4F23EBE1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45" y="865680"/>
            <a:ext cx="2589402" cy="29428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74FD0D-A967-4004-84F3-E147DBB8D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61" y="2123541"/>
            <a:ext cx="3730304" cy="28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76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19" y="2348193"/>
            <a:ext cx="9227942" cy="320092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ru-RU" dirty="0"/>
              <a:t>МУЛЬТИВАРКА</a:t>
            </a:r>
            <a:r>
              <a:rPr lang="en-US" dirty="0"/>
              <a:t>-</a:t>
            </a:r>
            <a:r>
              <a:rPr lang="uk-UA" dirty="0"/>
              <a:t>СКОРОВАРКИ</a:t>
            </a:r>
            <a:br>
              <a:rPr lang="uk-UA" dirty="0"/>
            </a:br>
            <a:r>
              <a:rPr lang="en-US" dirty="0"/>
              <a:t>REPC78-B Universal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pic>
        <p:nvPicPr>
          <p:cNvPr id="3" name="Picture 2" descr="C:\Users\o.kudriavtseva\Desktop\Rotex\Пиар\Награды\Вибір споживача 2019 ТМ.png">
            <a:extLst>
              <a:ext uri="{FF2B5EF4-FFF2-40B4-BE49-F238E27FC236}">
                <a16:creationId xmlns:a16="http://schemas.microsoft.com/office/drawing/2014/main" id="{80F78A1D-6045-454D-8F3E-C01864EA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947" y="830376"/>
            <a:ext cx="1699234" cy="169996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B066A-E31C-45BE-96B2-B97A1DDD2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83" y="830376"/>
            <a:ext cx="1699964" cy="16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5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 txBox="1">
            <a:spLocks/>
          </p:cNvSpPr>
          <p:nvPr/>
        </p:nvSpPr>
        <p:spPr>
          <a:xfrm>
            <a:off x="253218" y="225631"/>
            <a:ext cx="8166387" cy="568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dirty="0"/>
              <a:t>REPC78-B</a:t>
            </a:r>
            <a:r>
              <a:rPr lang="uk-UA" sz="3200" b="1" dirty="0"/>
              <a:t> з функціоналом </a:t>
            </a:r>
            <a:r>
              <a:rPr lang="en-US" sz="3200" b="1" dirty="0"/>
              <a:t>Smart Cooking</a:t>
            </a:r>
            <a:endParaRPr lang="uk-UA" sz="32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Потужність</a:t>
            </a:r>
            <a:r>
              <a:rPr lang="ru-RU" sz="1100" b="1" dirty="0"/>
              <a:t> 900 Вт.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Обсяг</a:t>
            </a:r>
            <a:r>
              <a:rPr lang="ru-RU" sz="1100" b="1" dirty="0"/>
              <a:t> </a:t>
            </a:r>
            <a:r>
              <a:rPr lang="ru-RU" sz="1100" b="1" dirty="0" err="1"/>
              <a:t>чаші</a:t>
            </a:r>
            <a:r>
              <a:rPr lang="ru-RU" sz="1100" b="1" dirty="0"/>
              <a:t> 5 л. </a:t>
            </a:r>
            <a:endParaRPr lang="en-US" sz="1100" b="1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ru-RU" sz="1100" b="1" dirty="0" err="1"/>
              <a:t>Електронне</a:t>
            </a:r>
            <a:r>
              <a:rPr lang="ru-RU" sz="1100" b="1" dirty="0"/>
              <a:t> </a:t>
            </a:r>
            <a:r>
              <a:rPr lang="ru-RU" sz="1100" b="1" dirty="0" err="1"/>
              <a:t>керування</a:t>
            </a:r>
            <a:r>
              <a:rPr lang="ru-RU" sz="1100" b="1" dirty="0"/>
              <a:t>. </a:t>
            </a:r>
          </a:p>
          <a:p>
            <a:pPr>
              <a:spcBef>
                <a:spcPts val="1000"/>
              </a:spcBef>
            </a:pPr>
            <a:r>
              <a:rPr lang="uk-UA" sz="1100" b="1" dirty="0"/>
              <a:t>-Покриття чаші: </a:t>
            </a:r>
            <a:r>
              <a:rPr lang="ru-RU" sz="1100" b="1" dirty="0" err="1"/>
              <a:t>подвійне</a:t>
            </a:r>
            <a:r>
              <a:rPr lang="ru-RU" sz="1100" b="1" dirty="0"/>
              <a:t> </a:t>
            </a:r>
            <a:r>
              <a:rPr lang="uk-UA" sz="1100" b="1" dirty="0" err="1"/>
              <a:t>антипригар</a:t>
            </a:r>
            <a:r>
              <a:rPr lang="ru-RU" sz="1100" b="1" dirty="0"/>
              <a:t>не</a:t>
            </a:r>
            <a:endParaRPr lang="en-US" sz="1100" b="1" dirty="0"/>
          </a:p>
          <a:p>
            <a:pPr>
              <a:lnSpc>
                <a:spcPts val="0"/>
              </a:lnSpc>
              <a:spcBef>
                <a:spcPts val="1000"/>
              </a:spcBef>
              <a:buFontTx/>
              <a:buChar char="-"/>
            </a:pPr>
            <a:r>
              <a:rPr lang="en-US" sz="1100" b="1" dirty="0"/>
              <a:t>22</a:t>
            </a:r>
            <a:r>
              <a:rPr lang="ru-RU" sz="1100" b="1" dirty="0"/>
              <a:t> </a:t>
            </a:r>
            <a:r>
              <a:rPr lang="ru-RU" sz="1100" b="1" dirty="0" err="1"/>
              <a:t>програм</a:t>
            </a:r>
            <a:r>
              <a:rPr lang="uk-UA" sz="1100" b="1" dirty="0"/>
              <a:t>и</a:t>
            </a:r>
            <a:r>
              <a:rPr lang="ru-RU" sz="1100" b="1" dirty="0"/>
              <a:t> </a:t>
            </a:r>
            <a:r>
              <a:rPr lang="ru-RU" sz="1100" dirty="0"/>
              <a:t>(ШЕФ КУХАР</a:t>
            </a:r>
            <a:r>
              <a:rPr lang="en-US" sz="1100" dirty="0"/>
              <a:t>,</a:t>
            </a:r>
            <a:r>
              <a:rPr lang="ru-RU" sz="1100" dirty="0"/>
              <a:t>БОРЩ</a:t>
            </a:r>
            <a:r>
              <a:rPr lang="en-US" sz="1100" dirty="0"/>
              <a:t>,</a:t>
            </a:r>
            <a:r>
              <a:rPr lang="ru-RU" sz="1100" dirty="0"/>
              <a:t>КАША</a:t>
            </a:r>
            <a:r>
              <a:rPr lang="en-US" sz="1100" dirty="0"/>
              <a:t>,</a:t>
            </a:r>
            <a:r>
              <a:rPr lang="ru-RU" sz="1100" dirty="0"/>
              <a:t>РИС</a:t>
            </a:r>
            <a:r>
              <a:rPr lang="en-US" sz="1100" dirty="0"/>
              <a:t>,</a:t>
            </a:r>
            <a:r>
              <a:rPr lang="ru-RU" sz="1100" dirty="0"/>
              <a:t>ПАР</a:t>
            </a:r>
            <a:r>
              <a:rPr lang="en-US" sz="1100" dirty="0"/>
              <a:t>,</a:t>
            </a:r>
            <a:r>
              <a:rPr lang="ru-RU" sz="1100" dirty="0"/>
              <a:t>ТУШКУВАННЯ</a:t>
            </a:r>
            <a:r>
              <a:rPr lang="en-US" sz="1100" dirty="0"/>
              <a:t>,</a:t>
            </a:r>
            <a:r>
              <a:rPr lang="ru-RU" sz="1100" dirty="0"/>
              <a:t>СМАЖЕННЯ</a:t>
            </a:r>
          </a:p>
          <a:p>
            <a:pPr>
              <a:lnSpc>
                <a:spcPts val="0"/>
              </a:lnSpc>
              <a:spcBef>
                <a:spcPts val="1000"/>
              </a:spcBef>
              <a:buFontTx/>
              <a:buChar char="-"/>
            </a:pPr>
            <a:r>
              <a:rPr lang="ru-RU" sz="1100" dirty="0"/>
              <a:t>ВАРЕННЯ</a:t>
            </a:r>
            <a:r>
              <a:rPr lang="en-US" sz="1100" dirty="0"/>
              <a:t>,</a:t>
            </a:r>
            <a:r>
              <a:rPr lang="ru-RU" sz="1100" dirty="0"/>
              <a:t>ХОЛОДЕЦЬ</a:t>
            </a:r>
            <a:r>
              <a:rPr lang="en-US" sz="1100" dirty="0"/>
              <a:t>,</a:t>
            </a:r>
            <a:r>
              <a:rPr lang="ru-RU" sz="1100" dirty="0"/>
              <a:t>ЙОГУРТ</a:t>
            </a:r>
            <a:r>
              <a:rPr lang="en-US" sz="1100" dirty="0"/>
              <a:t>,</a:t>
            </a:r>
            <a:r>
              <a:rPr lang="ru-RU" sz="1100" dirty="0"/>
              <a:t>ВИПІЧКА</a:t>
            </a:r>
            <a:r>
              <a:rPr lang="en-US" sz="1100" dirty="0"/>
              <a:t>,</a:t>
            </a:r>
            <a:r>
              <a:rPr lang="ru-RU" sz="1100" dirty="0"/>
              <a:t>ПАСТА</a:t>
            </a:r>
            <a:r>
              <a:rPr lang="en-US" sz="1100" dirty="0"/>
              <a:t>,</a:t>
            </a:r>
            <a:r>
              <a:rPr lang="ru-RU" sz="1100" dirty="0"/>
              <a:t>СУВІД</a:t>
            </a:r>
            <a:r>
              <a:rPr lang="en-US" sz="1100" dirty="0"/>
              <a:t>,</a:t>
            </a:r>
            <a:r>
              <a:rPr lang="ru-RU" sz="1100" dirty="0"/>
              <a:t>ТОМЛІННЯ</a:t>
            </a:r>
            <a:r>
              <a:rPr lang="en-US" sz="1100" dirty="0"/>
              <a:t>,</a:t>
            </a:r>
            <a:r>
              <a:rPr lang="ru-RU" sz="1100" dirty="0"/>
              <a:t>М'ЯСО</a:t>
            </a:r>
          </a:p>
          <a:p>
            <a:pPr>
              <a:lnSpc>
                <a:spcPts val="0"/>
              </a:lnSpc>
              <a:spcBef>
                <a:spcPts val="1000"/>
              </a:spcBef>
              <a:buFontTx/>
              <a:buChar char="-"/>
            </a:pPr>
            <a:r>
              <a:rPr lang="ru-RU" sz="1100" dirty="0"/>
              <a:t>РИБА</a:t>
            </a:r>
            <a:r>
              <a:rPr lang="en-US" sz="1100" dirty="0"/>
              <a:t>,</a:t>
            </a:r>
            <a:r>
              <a:rPr lang="ru-RU" sz="1100" dirty="0"/>
              <a:t>ДИТЯЧА СУМІШ</a:t>
            </a:r>
            <a:r>
              <a:rPr lang="en-US" sz="1100" dirty="0"/>
              <a:t>,</a:t>
            </a:r>
            <a:r>
              <a:rPr lang="ru-RU" sz="1100" dirty="0"/>
              <a:t>ВІВСЯНКА</a:t>
            </a:r>
            <a:r>
              <a:rPr lang="en-US" sz="1100" dirty="0"/>
              <a:t>,</a:t>
            </a:r>
            <a:r>
              <a:rPr lang="ru-RU" sz="1100" dirty="0"/>
              <a:t>БОБОВІ</a:t>
            </a:r>
            <a:r>
              <a:rPr lang="en-US" sz="1100" dirty="0"/>
              <a:t>,</a:t>
            </a:r>
            <a:r>
              <a:rPr lang="ru-RU" sz="1100" dirty="0"/>
              <a:t>ГЛІНТВЕЙН</a:t>
            </a:r>
            <a:r>
              <a:rPr lang="en-US" sz="1100" dirty="0"/>
              <a:t>,</a:t>
            </a:r>
            <a:r>
              <a:rPr lang="ru-RU" sz="1100" dirty="0"/>
              <a:t>ДОМАШНІЙ СИР</a:t>
            </a:r>
          </a:p>
          <a:p>
            <a:pPr>
              <a:lnSpc>
                <a:spcPts val="0"/>
              </a:lnSpc>
              <a:spcBef>
                <a:spcPts val="1000"/>
              </a:spcBef>
              <a:buFontTx/>
              <a:buChar char="-"/>
            </a:pPr>
            <a:r>
              <a:rPr lang="ru-RU" sz="1100" dirty="0"/>
              <a:t>СТЕРИЛІЗАЦІЯ) . </a:t>
            </a:r>
            <a:endParaRPr lang="en-US" sz="1100" dirty="0"/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sz="1100" b="1" dirty="0"/>
              <a:t>Smart Cooking:</a:t>
            </a:r>
          </a:p>
          <a:p>
            <a:pPr lvl="1">
              <a:spcBef>
                <a:spcPts val="1000"/>
              </a:spcBef>
            </a:pPr>
            <a:r>
              <a:rPr lang="ru-RU" sz="1100" dirty="0" err="1"/>
              <a:t>Зміна</a:t>
            </a:r>
            <a:r>
              <a:rPr lang="ru-RU" sz="1100" dirty="0"/>
              <a:t> </a:t>
            </a:r>
            <a:r>
              <a:rPr lang="ru-RU" sz="1100" dirty="0" err="1"/>
              <a:t>температури</a:t>
            </a:r>
            <a:r>
              <a:rPr lang="ru-RU" sz="1100" dirty="0"/>
              <a:t> і часу </a:t>
            </a:r>
            <a:r>
              <a:rPr lang="ru-RU" sz="1100" dirty="0" err="1"/>
              <a:t>приготування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скасування</a:t>
            </a:r>
            <a:r>
              <a:rPr lang="ru-RU" sz="1100" dirty="0"/>
              <a:t> </a:t>
            </a:r>
            <a:r>
              <a:rPr lang="ru-RU" sz="1100" dirty="0" err="1"/>
              <a:t>функції</a:t>
            </a:r>
            <a:r>
              <a:rPr lang="ru-RU" sz="1100" dirty="0"/>
              <a:t> </a:t>
            </a:r>
            <a:r>
              <a:rPr lang="ru-RU" sz="1100" dirty="0" err="1"/>
              <a:t>підігріву</a:t>
            </a:r>
            <a:r>
              <a:rPr lang="ru-RU" sz="1100" dirty="0"/>
              <a:t>, </a:t>
            </a:r>
            <a:endParaRPr lang="en-US" sz="1100" dirty="0"/>
          </a:p>
          <a:p>
            <a:pPr lvl="1">
              <a:spcBef>
                <a:spcPts val="1000"/>
              </a:spcBef>
            </a:pPr>
            <a:r>
              <a:rPr lang="ru-RU" sz="1100" dirty="0" err="1"/>
              <a:t>багатофункціональний</a:t>
            </a:r>
            <a:r>
              <a:rPr lang="ru-RU" sz="1100" dirty="0"/>
              <a:t> </a:t>
            </a:r>
            <a:r>
              <a:rPr lang="ru-RU" sz="1600" dirty="0">
                <a:solidFill>
                  <a:srgbClr val="FF0000"/>
                </a:solidFill>
                <a:highlight>
                  <a:srgbClr val="FFFF00"/>
                </a:highlight>
              </a:rPr>
              <a:t>Джойстик </a:t>
            </a:r>
            <a:r>
              <a:rPr lang="ru-RU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управління</a:t>
            </a:r>
            <a:r>
              <a:rPr lang="ru-RU" sz="1100" dirty="0"/>
              <a:t>.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ru-RU" sz="1100" b="1" dirty="0"/>
              <a:t>-</a:t>
            </a:r>
            <a:r>
              <a:rPr lang="ru-RU" sz="1100" b="1" dirty="0" err="1"/>
              <a:t>Трирядковий</a:t>
            </a:r>
            <a:r>
              <a:rPr lang="ru-RU" sz="1100" b="1" dirty="0"/>
              <a:t> дисплей.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-Шнур </a:t>
            </a:r>
            <a:r>
              <a:rPr lang="ru-RU" sz="1100" dirty="0" err="1"/>
              <a:t>живлення</a:t>
            </a:r>
            <a:r>
              <a:rPr lang="ru-RU" sz="1100" dirty="0"/>
              <a:t> </a:t>
            </a:r>
            <a:r>
              <a:rPr lang="ru-RU" sz="1100" dirty="0" err="1"/>
              <a:t>довжиною</a:t>
            </a:r>
            <a:r>
              <a:rPr lang="ru-RU" sz="1100" dirty="0"/>
              <a:t> 1,2 м. </a:t>
            </a:r>
            <a:endParaRPr lang="en-US" sz="1100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Таймер 24 </a:t>
            </a:r>
            <a:r>
              <a:rPr lang="ru-RU" sz="1100" b="1" dirty="0" err="1"/>
              <a:t>години</a:t>
            </a:r>
            <a:r>
              <a:rPr lang="ru-RU" sz="1100" b="1" dirty="0"/>
              <a:t>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 err="1"/>
              <a:t>Відкладений</a:t>
            </a:r>
            <a:r>
              <a:rPr lang="ru-RU" sz="1100" b="1" dirty="0"/>
              <a:t> старт. </a:t>
            </a:r>
            <a:endParaRPr lang="en-US" sz="1100" b="1" dirty="0"/>
          </a:p>
          <a:p>
            <a:pPr>
              <a:spcBef>
                <a:spcPts val="1000"/>
              </a:spcBef>
            </a:pPr>
            <a:r>
              <a:rPr lang="en-US" sz="1100" b="1" dirty="0"/>
              <a:t>-</a:t>
            </a:r>
            <a:r>
              <a:rPr lang="ru-RU" sz="1100" b="1" dirty="0"/>
              <a:t>У </a:t>
            </a:r>
            <a:r>
              <a:rPr lang="ru-RU" sz="1100" b="1" dirty="0" err="1"/>
              <a:t>комплекті</a:t>
            </a:r>
            <a:r>
              <a:rPr lang="ru-RU" sz="1100" b="1" dirty="0"/>
              <a:t>: </a:t>
            </a:r>
            <a:r>
              <a:rPr lang="ru-RU" sz="1100" dirty="0" err="1"/>
              <a:t>пластикова</a:t>
            </a:r>
            <a:r>
              <a:rPr lang="ru-RU" sz="1100" dirty="0"/>
              <a:t> пароварка, ложка, </a:t>
            </a:r>
            <a:r>
              <a:rPr lang="ru-RU" sz="1100" dirty="0" err="1"/>
              <a:t>ополоник</a:t>
            </a:r>
            <a:r>
              <a:rPr lang="ru-RU" sz="1100" dirty="0"/>
              <a:t>, </a:t>
            </a:r>
            <a:r>
              <a:rPr lang="ru-RU" sz="1100" dirty="0" err="1"/>
              <a:t>мірний</a:t>
            </a:r>
            <a:r>
              <a:rPr lang="ru-RU" sz="1100" dirty="0"/>
              <a:t> стакан, </a:t>
            </a:r>
            <a:r>
              <a:rPr lang="ru-RU" sz="1100" dirty="0" err="1"/>
              <a:t>кришка</a:t>
            </a:r>
            <a:r>
              <a:rPr lang="ru-RU" sz="1100" dirty="0"/>
              <a:t> для </a:t>
            </a:r>
            <a:r>
              <a:rPr lang="ru-RU" sz="1100" dirty="0" err="1"/>
              <a:t>чаші</a:t>
            </a:r>
            <a:r>
              <a:rPr lang="ru-RU" sz="1100" dirty="0"/>
              <a:t> за </a:t>
            </a:r>
            <a:r>
              <a:rPr lang="ru-RU" sz="1100" dirty="0" err="1"/>
              <a:t>харчового</a:t>
            </a:r>
            <a:r>
              <a:rPr lang="ru-RU" sz="1100" dirty="0"/>
              <a:t> пластику, книга </a:t>
            </a:r>
            <a:r>
              <a:rPr lang="ru-RU" sz="1100" dirty="0" err="1"/>
              <a:t>рецептів</a:t>
            </a:r>
            <a:r>
              <a:rPr lang="ru-RU" sz="1100" dirty="0"/>
              <a:t> (100 </a:t>
            </a:r>
            <a:r>
              <a:rPr lang="ru-RU" sz="1100" dirty="0" err="1"/>
              <a:t>рецептів</a:t>
            </a:r>
            <a:r>
              <a:rPr lang="ru-RU" sz="1100" dirty="0"/>
              <a:t>). </a:t>
            </a:r>
          </a:p>
          <a:p>
            <a:pPr>
              <a:spcBef>
                <a:spcPts val="1000"/>
              </a:spcBef>
            </a:pPr>
            <a:r>
              <a:rPr lang="ru-RU" sz="1100" b="1" dirty="0"/>
              <a:t>Корпус: </a:t>
            </a:r>
            <a:r>
              <a:rPr lang="ru-RU" sz="1100" dirty="0" err="1"/>
              <a:t>нержавіюча</a:t>
            </a:r>
            <a:r>
              <a:rPr lang="ru-RU" sz="1100" dirty="0"/>
              <a:t> сталь. </a:t>
            </a:r>
            <a:r>
              <a:rPr lang="ru-RU" sz="1100" b="1" dirty="0" err="1"/>
              <a:t>Колір</a:t>
            </a:r>
            <a:r>
              <a:rPr lang="ru-RU" sz="1100" b="1" dirty="0"/>
              <a:t> пластика: </a:t>
            </a:r>
            <a:r>
              <a:rPr lang="uk-UA" sz="1100" dirty="0" err="1"/>
              <a:t>чорн</a:t>
            </a:r>
            <a:r>
              <a:rPr lang="ru-RU" sz="1100" dirty="0" err="1"/>
              <a:t>ий</a:t>
            </a:r>
            <a:r>
              <a:rPr lang="ru-RU" sz="1100" dirty="0"/>
              <a:t>. 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890289-E6CA-4264-A1DE-574A6F340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366" y="0"/>
            <a:ext cx="1865634" cy="1434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5FEB1-C96B-47E6-80C4-6A8D09D3A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21" y="1434392"/>
            <a:ext cx="3672286" cy="3435292"/>
          </a:xfrm>
          <a:prstGeom prst="rect">
            <a:avLst/>
          </a:prstGeom>
        </p:spPr>
      </p:pic>
      <p:sp>
        <p:nvSpPr>
          <p:cNvPr id="6" name="TextBox 33">
            <a:extLst>
              <a:ext uri="{FF2B5EF4-FFF2-40B4-BE49-F238E27FC236}">
                <a16:creationId xmlns:a16="http://schemas.microsoft.com/office/drawing/2014/main" id="{5A654128-3B80-4A4D-8E0A-EB8F9533EFD6}"/>
              </a:ext>
            </a:extLst>
          </p:cNvPr>
          <p:cNvSpPr txBox="1"/>
          <p:nvPr/>
        </p:nvSpPr>
        <p:spPr>
          <a:xfrm>
            <a:off x="8803407" y="4227235"/>
            <a:ext cx="1129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FF0000"/>
                </a:solidFill>
              </a:rPr>
              <a:t>РЦ </a:t>
            </a:r>
            <a:r>
              <a:rPr lang="en-US" sz="2000" b="1" dirty="0">
                <a:solidFill>
                  <a:srgbClr val="FF0000"/>
                </a:solidFill>
              </a:rPr>
              <a:t>314</a:t>
            </a:r>
            <a:r>
              <a:rPr lang="ru-RU" sz="2000" b="1" dirty="0">
                <a:solidFill>
                  <a:srgbClr val="FF0000"/>
                </a:solidFill>
              </a:rPr>
              <a:t>9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3865</TotalTime>
  <Words>725</Words>
  <Application>Microsoft Office PowerPoint</Application>
  <PresentationFormat>Широкоэкранный</PresentationFormat>
  <Paragraphs>102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Montserrat</vt:lpstr>
      <vt:lpstr>Montserrat Bold</vt:lpstr>
      <vt:lpstr>Тема Office</vt:lpstr>
      <vt:lpstr> МУЛЬТИВАРКА RMC505-C Exellence  </vt:lpstr>
      <vt:lpstr>Презентация PowerPoint</vt:lpstr>
      <vt:lpstr>Презентация PowerPoint</vt:lpstr>
      <vt:lpstr>Презентация PowerPoint</vt:lpstr>
      <vt:lpstr>Презентация PowerPoint</vt:lpstr>
      <vt:lpstr> МУЛЬТИВАРКА-СКОРОВАРКИ REPC78-B Universal  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Oleksii Rozum</cp:lastModifiedBy>
  <cp:revision>266</cp:revision>
  <dcterms:created xsi:type="dcterms:W3CDTF">2019-02-20T15:38:26Z</dcterms:created>
  <dcterms:modified xsi:type="dcterms:W3CDTF">2024-01-11T14:49:49Z</dcterms:modified>
</cp:coreProperties>
</file>