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"/>
  </p:notesMasterIdLst>
  <p:sldIdLst>
    <p:sldId id="267" r:id="rId2"/>
    <p:sldId id="317" r:id="rId3"/>
    <p:sldId id="266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D00"/>
    <a:srgbClr val="FFCA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8" autoAdjust="0"/>
    <p:restoredTop sz="86420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6" y="6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D15DB-47A4-48B6-A9B3-101387BF1DE0}" type="datetimeFigureOut">
              <a:rPr lang="en-US" smtClean="0"/>
              <a:pPr/>
              <a:t>8/4/2025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A0E5BC-C379-4530-AF60-A13CD8905D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98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250074" y="0"/>
            <a:ext cx="5941925" cy="599202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9"/>
            <a:ext cx="9227942" cy="1716124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21174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1269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 userDrawn="1">
          <p15:clr>
            <a:srgbClr val="FBAE40"/>
          </p15:clr>
        </p15:guide>
        <p15:guide id="2" pos="7296" userDrawn="1">
          <p15:clr>
            <a:srgbClr val="FBAE40"/>
          </p15:clr>
        </p15:guide>
        <p15:guide id="3" orient="horz" pos="3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0" y="571501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571500"/>
            <a:ext cx="8149390" cy="521685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10" name="Объект 2">
            <a:extLst>
              <a:ext uri="{FF2B5EF4-FFF2-40B4-BE49-F238E27FC236}">
                <a16:creationId xmlns:a16="http://schemas.microsoft.com/office/drawing/2014/main" id="{2EC70E98-312B-43DF-98E4-7D86CCB72D2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9127958" y="4146048"/>
            <a:ext cx="2438399" cy="164231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11" name="Объект 2">
            <a:extLst>
              <a:ext uri="{FF2B5EF4-FFF2-40B4-BE49-F238E27FC236}">
                <a16:creationId xmlns:a16="http://schemas.microsoft.com/office/drawing/2014/main" id="{819368C9-6875-4F04-9A9E-F8F7F0D53662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9144001" y="2358774"/>
            <a:ext cx="2438399" cy="1642310"/>
          </a:xfrm>
        </p:spPr>
        <p:txBody>
          <a:bodyPr>
            <a:no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12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3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0016"/>
            <a:ext cx="12192000" cy="503630"/>
          </a:xfrm>
          <a:prstGeom prst="rect">
            <a:avLst/>
          </a:prstGeom>
        </p:spPr>
      </p:pic>
      <p:sp>
        <p:nvSpPr>
          <p:cNvPr id="14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925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9667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EB25EF-184D-4C5F-AD99-F61BE532CD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1907" y="0"/>
            <a:ext cx="12190141" cy="68402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F9C7E1-7970-4E39-924E-B87FF221BA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2036617"/>
            <a:ext cx="9227942" cy="1656225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78AD610-76C0-481B-9115-F3229A6D38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094" y="4050926"/>
            <a:ext cx="9227942" cy="1385598"/>
          </a:xfrm>
        </p:spPr>
        <p:txBody>
          <a:bodyPr>
            <a:no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368FFB4-46B4-4900-A6FE-2DDB5D2F260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A8C6E723-5928-4F10-8808-219BA47DE87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09600" y="471365"/>
            <a:ext cx="2186814" cy="85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1116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84">
          <p15:clr>
            <a:srgbClr val="FBAE40"/>
          </p15:clr>
        </p15:guide>
        <p15:guide id="2" pos="7296">
          <p15:clr>
            <a:srgbClr val="FBAE40"/>
          </p15:clr>
        </p15:guide>
        <p15:guide id="3" orient="horz" pos="36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CDDEC9-D1D4-41AD-BAF4-180528B21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8798859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1825624"/>
            <a:ext cx="8798859" cy="3534797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08556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 userDrawn="1">
          <p15:clr>
            <a:srgbClr val="FBAE40"/>
          </p15:clr>
        </p15:guide>
        <p15:guide id="2" pos="5856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4E911EC-136B-4461-BE44-A6D4ADAA3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41" y="571500"/>
            <a:ext cx="8798859" cy="478892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8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2781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84">
          <p15:clr>
            <a:srgbClr val="FBAE40"/>
          </p15:clr>
        </p15:guide>
        <p15:guide id="2" pos="5856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FBC01-D91B-42D6-AB8B-607AB475E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541" y="365125"/>
            <a:ext cx="11071412" cy="1325563"/>
          </a:xfrm>
        </p:spPr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90AD41A-EA1F-4754-96DE-BC374CE263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7541" y="1825625"/>
            <a:ext cx="5508812" cy="354647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A64654B-642B-4F72-92C4-3DF2EC8704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410200" cy="3546475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EAE810A-D389-4825-8DFA-405A2B1C42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BA7CC1B-EE1E-4A65-81AC-75FB8F36CE0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6744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056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>
        <a:solidFill>
          <a:srgbClr val="F2CD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14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ADBCCC-F6C7-437C-9F88-98D0B50FFE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 algn="ctr">
              <a:defRPr sz="4800" baseline="0">
                <a:solidFill>
                  <a:srgbClr val="F2CD00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075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Рисунок 2">
            <a:extLst>
              <a:ext uri="{FF2B5EF4-FFF2-40B4-BE49-F238E27FC236}">
                <a16:creationId xmlns:a16="http://schemas.microsoft.com/office/drawing/2014/main" id="{A2F40714-C4CB-45A3-97EC-F91BB6228E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1"/>
            <a:ext cx="12192000" cy="585739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pic>
        <p:nvPicPr>
          <p:cNvPr id="5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6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3026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D051B64D-1FD4-47FA-AE55-428395E6C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571501"/>
            <a:ext cx="548640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60375E9-9D23-4650-A242-2811F2F72F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7305" y="2213811"/>
            <a:ext cx="5486399" cy="315829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6" name="Рисунок 6">
            <a:extLst>
              <a:ext uri="{FF2B5EF4-FFF2-40B4-BE49-F238E27FC236}">
                <a16:creationId xmlns:a16="http://schemas.microsoft.com/office/drawing/2014/main" id="{BF05EEAA-3D99-4B5E-B3DF-7C26147DDDA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859" y="6361026"/>
            <a:ext cx="12190141" cy="496974"/>
          </a:xfrm>
          <a:prstGeom prst="rect">
            <a:avLst/>
          </a:prstGeom>
        </p:spPr>
      </p:pic>
      <p:pic>
        <p:nvPicPr>
          <p:cNvPr id="7" name="Рисунок 8">
            <a:extLst>
              <a:ext uri="{FF2B5EF4-FFF2-40B4-BE49-F238E27FC236}">
                <a16:creationId xmlns:a16="http://schemas.microsoft.com/office/drawing/2014/main" id="{338374B1-148A-43F9-8022-CD23AAA438A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0" y="5870064"/>
            <a:ext cx="12192000" cy="503630"/>
          </a:xfrm>
          <a:prstGeom prst="rect">
            <a:avLst/>
          </a:prstGeom>
        </p:spPr>
      </p:pic>
      <p:sp>
        <p:nvSpPr>
          <p:cNvPr id="10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23042" y="6428260"/>
            <a:ext cx="55935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610978" y="64269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349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19773E-154B-4183-B54F-BC0064FDA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0AE13D-2785-415A-9274-A7B8ED751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AA1447-7A2A-4D42-9AE4-F5C95287EF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A51F15-0592-400B-9926-1C703DF76C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68ADA8-DF3C-4E66-B71B-62CD02D809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6616-A844-471C-8FA2-5988FDBD226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2007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3" r:id="rId4"/>
    <p:sldLayoutId id="2147483652" r:id="rId5"/>
    <p:sldLayoutId id="2147483651" r:id="rId6"/>
    <p:sldLayoutId id="2147483664" r:id="rId7"/>
    <p:sldLayoutId id="2147483657" r:id="rId8"/>
    <p:sldLayoutId id="2147483656" r:id="rId9"/>
    <p:sldLayoutId id="2147483662" r:id="rId10"/>
    <p:sldLayoutId id="2147483655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" userDrawn="1">
          <p15:clr>
            <a:srgbClr val="F26B43"/>
          </p15:clr>
        </p15:guide>
        <p15:guide id="2" pos="7296" userDrawn="1">
          <p15:clr>
            <a:srgbClr val="F26B43"/>
          </p15:clr>
        </p15:guide>
        <p15:guide id="3" orient="horz" pos="360" userDrawn="1">
          <p15:clr>
            <a:srgbClr val="F26B43"/>
          </p15:clr>
        </p15:guide>
        <p15:guide id="4" orient="horz" pos="33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sale@rotex.net.ua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326D9421-A23A-4E78-8B17-DB652A6F24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094" y="1976717"/>
            <a:ext cx="9227942" cy="3887187"/>
          </a:xfrm>
        </p:spPr>
        <p:txBody>
          <a:bodyPr>
            <a:normAutofit fontScale="90000"/>
          </a:bodyPr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                                                                               </a:t>
            </a:r>
            <a:r>
              <a:rPr lang="ru-RU" dirty="0"/>
              <a:t>МУЛЬТИВАРКА</a:t>
            </a:r>
            <a:br>
              <a:rPr lang="ru-RU" dirty="0"/>
            </a:br>
            <a:br>
              <a:rPr lang="ru-RU" dirty="0"/>
            </a:br>
            <a:r>
              <a:rPr lang="en-US" dirty="0"/>
              <a:t>RMC506-CB Excellence</a:t>
            </a:r>
            <a:br>
              <a:rPr lang="ru-RU" dirty="0"/>
            </a:br>
            <a:br>
              <a:rPr lang="ru-RU" sz="2800" dirty="0"/>
            </a:br>
            <a:br>
              <a:rPr lang="uk-UA" dirty="0"/>
            </a:br>
            <a:endParaRPr lang="en-US" sz="4000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001F339-40A8-4E60-88C8-A93EDB668A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264" y="1513151"/>
            <a:ext cx="2317829" cy="92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124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5FA76616-A844-471C-8FA2-5988FDBD2268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Текст 3">
            <a:extLst>
              <a:ext uri="{FF2B5EF4-FFF2-40B4-BE49-F238E27FC236}">
                <a16:creationId xmlns:a16="http://schemas.microsoft.com/office/drawing/2014/main" id="{4065C62F-5DC2-45FF-A1F0-128910CF25ED}"/>
              </a:ext>
            </a:extLst>
          </p:cNvPr>
          <p:cNvSpPr txBox="1">
            <a:spLocks/>
          </p:cNvSpPr>
          <p:nvPr/>
        </p:nvSpPr>
        <p:spPr>
          <a:xfrm>
            <a:off x="253218" y="225631"/>
            <a:ext cx="8166387" cy="56827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200" b="1" dirty="0"/>
              <a:t>RMC5</a:t>
            </a:r>
            <a:r>
              <a:rPr lang="uk-UA" sz="3200" b="1" dirty="0"/>
              <a:t>0</a:t>
            </a:r>
            <a:r>
              <a:rPr lang="en-US" sz="3200" b="1" dirty="0"/>
              <a:t>6-CB Excellence </a:t>
            </a:r>
            <a:r>
              <a:rPr lang="uk-UA" sz="2400" b="1" dirty="0"/>
              <a:t>з функціоналом </a:t>
            </a:r>
            <a:r>
              <a:rPr lang="en-US" sz="2400" b="1" dirty="0"/>
              <a:t>Smart Cooking</a:t>
            </a:r>
            <a:endParaRPr lang="uk-UA" sz="24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Потужність</a:t>
            </a:r>
            <a:r>
              <a:rPr lang="ru-RU" sz="1100" b="1" dirty="0"/>
              <a:t> 900 Вт.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Обсяг</a:t>
            </a:r>
            <a:r>
              <a:rPr lang="ru-RU" sz="1100" b="1" dirty="0"/>
              <a:t> </a:t>
            </a:r>
            <a:r>
              <a:rPr lang="ru-RU" sz="1100" b="1" dirty="0" err="1"/>
              <a:t>чаші</a:t>
            </a:r>
            <a:r>
              <a:rPr lang="ru-RU" sz="1100" b="1" dirty="0"/>
              <a:t> 5 л. 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 err="1"/>
              <a:t>Електронне</a:t>
            </a:r>
            <a:r>
              <a:rPr lang="ru-RU" sz="1100" b="1" dirty="0"/>
              <a:t> </a:t>
            </a:r>
            <a:r>
              <a:rPr lang="ru-RU" sz="1100" b="1" dirty="0" err="1"/>
              <a:t>керування</a:t>
            </a:r>
            <a:r>
              <a:rPr lang="ru-RU" sz="1100" b="1" dirty="0"/>
              <a:t>. </a:t>
            </a:r>
          </a:p>
          <a:p>
            <a:pPr>
              <a:spcBef>
                <a:spcPts val="1000"/>
              </a:spcBef>
            </a:pPr>
            <a:r>
              <a:rPr lang="uk-UA" sz="1100" b="1" dirty="0"/>
              <a:t>-Покриття чаші: високоякісне керамічне покриття чорного кольору</a:t>
            </a:r>
            <a:endParaRPr lang="en-US" sz="1100" b="1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ru-RU" sz="1100" b="1" dirty="0"/>
              <a:t>30 </a:t>
            </a:r>
            <a:r>
              <a:rPr lang="ru-RU" sz="1100" b="1" dirty="0" err="1"/>
              <a:t>програм</a:t>
            </a:r>
            <a:r>
              <a:rPr lang="ru-RU" sz="1100" b="1" dirty="0"/>
              <a:t> </a:t>
            </a:r>
            <a:r>
              <a:rPr lang="ru-RU" sz="1100" dirty="0"/>
              <a:t>(ШЕФ КУХАР, БОРЩ</a:t>
            </a:r>
            <a:r>
              <a:rPr lang="en-US" sz="1100" dirty="0"/>
              <a:t>, </a:t>
            </a:r>
            <a:r>
              <a:rPr lang="ru-RU" sz="1100" dirty="0"/>
              <a:t>СМАЖЕННЯ, ЙОГУРТ, ТЕПЛЕ МОЛОКО,МОЛОЧНА КАША, СУВІД, КАША, ДИТЯЧА СУМІШ, ОВОЧІ, ВІВСЯНКА, ПАСКА, РИС, СУП, НА ПАРІ, ДОМАШНІЙ СИР, ХОЛОДЕЦЬ, ТУШКУВАННЯ, ТОМЛІННЯ, БАРБЕКЮ, ЗАПІКАННЯ, ВАРЕННЯ, ПИРІГ, ВИПІЧКА, ГЛІНТВЕЙН, ПЛОВ, ФРИТЮР</a:t>
            </a:r>
            <a:r>
              <a:rPr lang="en-US" sz="1100" dirty="0"/>
              <a:t>, </a:t>
            </a:r>
            <a:r>
              <a:rPr lang="ru-RU" sz="1100" dirty="0"/>
              <a:t>ПІДІГРІВ, ПИВО, ТІСТО) . </a:t>
            </a:r>
            <a:endParaRPr lang="en-US" sz="1100" dirty="0"/>
          </a:p>
          <a:p>
            <a:pPr>
              <a:spcBef>
                <a:spcPts val="1000"/>
              </a:spcBef>
              <a:buFontTx/>
              <a:buChar char="-"/>
            </a:pPr>
            <a:r>
              <a:rPr lang="en-US" sz="1100" b="1" dirty="0"/>
              <a:t>Smart Cooking:</a:t>
            </a:r>
          </a:p>
          <a:p>
            <a:pPr lvl="1">
              <a:spcBef>
                <a:spcPts val="1000"/>
              </a:spcBef>
            </a:pPr>
            <a:r>
              <a:rPr lang="ru-RU" sz="1100" dirty="0" err="1"/>
              <a:t>зміна</a:t>
            </a:r>
            <a:r>
              <a:rPr lang="ru-RU" sz="1100" dirty="0"/>
              <a:t> </a:t>
            </a:r>
            <a:r>
              <a:rPr lang="ru-RU" sz="1100" dirty="0" err="1"/>
              <a:t>Температури</a:t>
            </a:r>
            <a:r>
              <a:rPr lang="ru-RU" sz="1100" dirty="0"/>
              <a:t> </a:t>
            </a:r>
            <a:r>
              <a:rPr lang="ru-RU" sz="1100" dirty="0" err="1"/>
              <a:t>і</a:t>
            </a:r>
            <a:r>
              <a:rPr lang="ru-RU" sz="1100" dirty="0"/>
              <a:t> часу </a:t>
            </a:r>
            <a:r>
              <a:rPr lang="ru-RU" sz="1100" dirty="0" err="1"/>
              <a:t>приготування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скасування</a:t>
            </a:r>
            <a:r>
              <a:rPr lang="ru-RU" sz="1100" dirty="0"/>
              <a:t> </a:t>
            </a:r>
            <a:r>
              <a:rPr lang="ru-RU" sz="1100" dirty="0" err="1"/>
              <a:t>функції</a:t>
            </a:r>
            <a:r>
              <a:rPr lang="ru-RU" sz="1100" dirty="0"/>
              <a:t> </a:t>
            </a:r>
            <a:r>
              <a:rPr lang="ru-RU" sz="1100" dirty="0" err="1"/>
              <a:t>Підігріву</a:t>
            </a:r>
            <a:r>
              <a:rPr lang="ru-RU" sz="1100" dirty="0"/>
              <a:t>, </a:t>
            </a:r>
            <a:endParaRPr lang="en-US" sz="1100" dirty="0"/>
          </a:p>
          <a:p>
            <a:pPr lvl="1">
              <a:spcBef>
                <a:spcPts val="1000"/>
              </a:spcBef>
            </a:pPr>
            <a:r>
              <a:rPr lang="ru-RU" sz="1100" dirty="0" err="1"/>
              <a:t>багатофункціональний</a:t>
            </a:r>
            <a:r>
              <a:rPr lang="ru-RU" sz="1100" dirty="0"/>
              <a:t> Джойстик </a:t>
            </a:r>
            <a:r>
              <a:rPr lang="ru-RU" sz="1100" dirty="0" err="1"/>
              <a:t>управління</a:t>
            </a:r>
            <a:r>
              <a:rPr lang="ru-RU" sz="1100" dirty="0"/>
              <a:t>.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ru-RU" sz="1100" b="1" dirty="0"/>
              <a:t>-</a:t>
            </a:r>
            <a:r>
              <a:rPr lang="en-US" sz="1100" b="1" dirty="0"/>
              <a:t>2 LED </a:t>
            </a:r>
            <a:r>
              <a:rPr lang="ru-RU" sz="1100" b="1" dirty="0"/>
              <a:t>дисплея.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-Шнур </a:t>
            </a:r>
            <a:r>
              <a:rPr lang="ru-RU" sz="1100" dirty="0" err="1"/>
              <a:t>живлення</a:t>
            </a:r>
            <a:r>
              <a:rPr lang="ru-RU" sz="1100" dirty="0"/>
              <a:t> </a:t>
            </a:r>
            <a:r>
              <a:rPr lang="ru-RU" sz="1100" dirty="0" err="1"/>
              <a:t>довжиною</a:t>
            </a:r>
            <a:r>
              <a:rPr lang="ru-RU" sz="1100" dirty="0"/>
              <a:t> 1,2 м. </a:t>
            </a:r>
            <a:endParaRPr lang="en-US" sz="1100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Таймер 24 </a:t>
            </a:r>
            <a:r>
              <a:rPr lang="ru-RU" sz="1100" b="1" dirty="0" err="1"/>
              <a:t>години</a:t>
            </a:r>
            <a:r>
              <a:rPr lang="ru-RU" sz="1100" b="1" dirty="0"/>
              <a:t>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 err="1"/>
              <a:t>Відкладений</a:t>
            </a:r>
            <a:r>
              <a:rPr lang="ru-RU" sz="1100" b="1" dirty="0"/>
              <a:t> старт. </a:t>
            </a:r>
            <a:endParaRPr lang="en-US" sz="1100" b="1" dirty="0"/>
          </a:p>
          <a:p>
            <a:pPr>
              <a:spcBef>
                <a:spcPts val="1000"/>
              </a:spcBef>
            </a:pPr>
            <a:r>
              <a:rPr lang="en-US" sz="1100" b="1" dirty="0"/>
              <a:t>-</a:t>
            </a:r>
            <a:r>
              <a:rPr lang="ru-RU" sz="1100" b="1" dirty="0"/>
              <a:t>У </a:t>
            </a:r>
            <a:r>
              <a:rPr lang="ru-RU" sz="1100" b="1" dirty="0" err="1"/>
              <a:t>комплекті</a:t>
            </a:r>
            <a:r>
              <a:rPr lang="ru-RU" sz="1100" b="1" dirty="0"/>
              <a:t>: </a:t>
            </a:r>
            <a:r>
              <a:rPr lang="ru-RU" sz="1100" dirty="0" err="1"/>
              <a:t>пластикова</a:t>
            </a:r>
            <a:r>
              <a:rPr lang="ru-RU" sz="1100" dirty="0"/>
              <a:t> пароварка, ложка, </a:t>
            </a:r>
            <a:r>
              <a:rPr lang="ru-RU" sz="1100" dirty="0" err="1"/>
              <a:t>ополоник</a:t>
            </a:r>
            <a:r>
              <a:rPr lang="ru-RU" sz="1100" dirty="0"/>
              <a:t>, </a:t>
            </a:r>
            <a:r>
              <a:rPr lang="ru-RU" sz="1100" dirty="0" err="1"/>
              <a:t>мірний</a:t>
            </a:r>
            <a:r>
              <a:rPr lang="ru-RU" sz="1100" dirty="0"/>
              <a:t> стакан, </a:t>
            </a:r>
            <a:r>
              <a:rPr lang="ru-RU" sz="1100" dirty="0" err="1"/>
              <a:t>кришка</a:t>
            </a:r>
            <a:r>
              <a:rPr lang="ru-RU" sz="1100" dirty="0"/>
              <a:t> для </a:t>
            </a:r>
            <a:r>
              <a:rPr lang="ru-RU" sz="1100" dirty="0" err="1"/>
              <a:t>чаші</a:t>
            </a:r>
            <a:r>
              <a:rPr lang="ru-RU" sz="1100" dirty="0"/>
              <a:t> за </a:t>
            </a:r>
            <a:r>
              <a:rPr lang="ru-RU" sz="1100" dirty="0" err="1"/>
              <a:t>харчового</a:t>
            </a:r>
            <a:r>
              <a:rPr lang="ru-RU" sz="1100" dirty="0"/>
              <a:t> пластику, книга </a:t>
            </a:r>
            <a:r>
              <a:rPr lang="ru-RU" sz="1100" dirty="0" err="1"/>
              <a:t>рецептів</a:t>
            </a:r>
            <a:r>
              <a:rPr lang="ru-RU" sz="1100" dirty="0"/>
              <a:t> (120 </a:t>
            </a:r>
            <a:r>
              <a:rPr lang="ru-RU" sz="1100" dirty="0" err="1"/>
              <a:t>рецептів</a:t>
            </a:r>
            <a:r>
              <a:rPr lang="ru-RU" sz="1100" dirty="0"/>
              <a:t>). </a:t>
            </a:r>
          </a:p>
          <a:p>
            <a:pPr>
              <a:spcBef>
                <a:spcPts val="1000"/>
              </a:spcBef>
            </a:pPr>
            <a:r>
              <a:rPr lang="ru-RU" sz="1100" b="1" dirty="0"/>
              <a:t>Корпус: </a:t>
            </a:r>
            <a:r>
              <a:rPr lang="ru-RU" sz="1100" dirty="0" err="1"/>
              <a:t>нержавіюча</a:t>
            </a:r>
            <a:r>
              <a:rPr lang="ru-RU" sz="1100" dirty="0"/>
              <a:t> сталь, </a:t>
            </a:r>
            <a:r>
              <a:rPr lang="ru-RU" sz="1100" dirty="0" err="1"/>
              <a:t>чорний</a:t>
            </a:r>
            <a:r>
              <a:rPr lang="ru-RU" sz="1100" dirty="0"/>
              <a:t>     </a:t>
            </a:r>
            <a:r>
              <a:rPr lang="ru-RU" sz="1100" b="1" dirty="0" err="1"/>
              <a:t>Колір</a:t>
            </a:r>
            <a:r>
              <a:rPr lang="ru-RU" sz="1100" b="1" dirty="0"/>
              <a:t> пластика: </a:t>
            </a:r>
            <a:r>
              <a:rPr lang="ru-RU" sz="1100" dirty="0" err="1"/>
              <a:t>чорний</a:t>
            </a:r>
            <a:r>
              <a:rPr lang="ru-RU" sz="1100" dirty="0"/>
              <a:t>.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A7675E3-0CBB-42AC-8E1E-C7121E73D0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9605" y="1023457"/>
            <a:ext cx="3098426" cy="298228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4AAE736-E565-4F7B-AF7E-EE5C6B9FF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0000" y="4184881"/>
            <a:ext cx="1329504" cy="12373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50EDF58-6D6E-4E2C-BD1D-E0FCFB30FD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1357" y="200464"/>
            <a:ext cx="1191665" cy="91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1236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62397"/>
            <a:ext cx="5449556" cy="2078491"/>
          </a:xfrm>
        </p:spPr>
        <p:txBody>
          <a:bodyPr>
            <a:normAutofit/>
          </a:bodyPr>
          <a:lstStyle/>
          <a:p>
            <a:pPr algn="l"/>
            <a:r>
              <a:rPr lang="ru-RU" sz="2800" dirty="0"/>
              <a:t>Дякуємо за увагу!</a:t>
            </a:r>
            <a:br>
              <a:rPr lang="ru-RU" sz="2800" dirty="0"/>
            </a:br>
            <a:endParaRPr lang="en-US" sz="2800" dirty="0"/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09600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ВІДДІЛ ПРОДАЖІВ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207-10-43 (вн.1028)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  <a:hlinkClick r:id="rId2"/>
              </a:rPr>
              <a:t>sale@rotex.ua</a:t>
            </a:r>
            <a:endParaRPr kumimoji="0" lang="uk-UA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5" name="AutoShape 2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2255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-7540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https://rotex.net.ua/img/contacts-phone.svg"/>
          <p:cNvSpPr>
            <a:spLocks noChangeAspect="1" noChangeArrowheads="1"/>
          </p:cNvSpPr>
          <p:nvPr/>
        </p:nvSpPr>
        <p:spPr bwMode="auto">
          <a:xfrm>
            <a:off x="58738" y="-14605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5" descr="https://rotex.net.ua/img/contacts-mail.svg"/>
          <p:cNvSpPr>
            <a:spLocks noChangeAspect="1" noChangeArrowheads="1"/>
          </p:cNvSpPr>
          <p:nvPr/>
        </p:nvSpPr>
        <p:spPr bwMode="auto">
          <a:xfrm>
            <a:off x="58738" y="3254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6" descr="https://rotex.net.ua/img/contacts-pin.svg"/>
          <p:cNvSpPr>
            <a:spLocks noChangeAspect="1" noChangeArrowheads="1"/>
          </p:cNvSpPr>
          <p:nvPr/>
        </p:nvSpPr>
        <p:spPr bwMode="auto">
          <a:xfrm>
            <a:off x="58738" y="7969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3166905" y="4690837"/>
            <a:ext cx="6943411" cy="834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952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СЕРВІСНЕ ОБСЛУГОВУВАННЯ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  <a:cs typeface="Open Sans" panose="020B0606030504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(044) 207-10-47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support@rotex.ua</a:t>
            </a:r>
          </a:p>
          <a:p>
            <a:pPr lvl="0"/>
            <a:r>
              <a:rPr lang="ru-RU" altLang="en-US" sz="1200" dirty="0">
                <a:solidFill>
                  <a:schemeClr val="bg1"/>
                </a:solidFill>
                <a:latin typeface="+mn-lt"/>
                <a:cs typeface="Open Sans" panose="020B0606030504020204" pitchFamily="34" charset="0"/>
              </a:rPr>
              <a:t>Україна, м. Київ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cs typeface="Open Sans" panose="020B0606030504020204" pitchFamily="34" charset="0"/>
              </a:rPr>
              <a:t>  </a:t>
            </a:r>
          </a:p>
        </p:txBody>
      </p:sp>
    </p:spTree>
    <p:extLst>
      <p:ext uri="{BB962C8B-B14F-4D97-AF65-F5344CB8AC3E}">
        <p14:creationId xmlns:p14="http://schemas.microsoft.com/office/powerpoint/2010/main" val="424130262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Montserrat">
      <a:majorFont>
        <a:latin typeface="Montserrat Bold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4514</TotalTime>
  <Words>212</Words>
  <Application>Microsoft Office PowerPoint</Application>
  <PresentationFormat>Широкоэкранный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Montserrat</vt:lpstr>
      <vt:lpstr>Montserrat Bold</vt:lpstr>
      <vt:lpstr>Тема Office</vt:lpstr>
      <vt:lpstr>                                                                                      МУЛЬТИВАРКА  RMC506-CB Excellence   </vt:lpstr>
      <vt:lpstr>Презентация PowerPoint</vt:lpstr>
      <vt:lpstr>Дякуємо за увагу!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Danya</dc:creator>
  <cp:lastModifiedBy>Вячеслав Лобченко</cp:lastModifiedBy>
  <cp:revision>267</cp:revision>
  <dcterms:created xsi:type="dcterms:W3CDTF">2019-02-20T15:38:26Z</dcterms:created>
  <dcterms:modified xsi:type="dcterms:W3CDTF">2025-08-04T07:45:34Z</dcterms:modified>
</cp:coreProperties>
</file>