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67" r:id="rId2"/>
    <p:sldId id="277" r:id="rId3"/>
    <p:sldId id="279" r:id="rId4"/>
    <p:sldId id="280" r:id="rId5"/>
    <p:sldId id="278" r:id="rId6"/>
    <p:sldId id="282" r:id="rId7"/>
    <p:sldId id="281" r:id="rId8"/>
    <p:sldId id="283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CD00"/>
    <a:srgbClr val="FFCA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48" y="5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D15DB-47A4-48B6-A9B3-101387BF1DE0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A0E5BC-C379-4530-AF60-A13CD8905D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838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50074" y="0"/>
            <a:ext cx="5941925" cy="599202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F9C7E1-7970-4E39-924E-B87FF221BA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094" y="1976719"/>
            <a:ext cx="9227942" cy="1716124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8AD610-76C0-481B-9115-F3229A6D38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094" y="4050926"/>
            <a:ext cx="9227942" cy="1321174"/>
          </a:xfrm>
        </p:spPr>
        <p:txBody>
          <a:bodyPr>
            <a:no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368FFB4-46B4-4900-A6FE-2DDB5D2F26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8C6E723-5928-4F10-8808-219BA47DE87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471365"/>
            <a:ext cx="2186814" cy="8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126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" userDrawn="1">
          <p15:clr>
            <a:srgbClr val="FBAE40"/>
          </p15:clr>
        </p15:guide>
        <p15:guide id="2" pos="7296" userDrawn="1">
          <p15:clr>
            <a:srgbClr val="FBAE40"/>
          </p15:clr>
        </p15:guide>
        <p15:guide id="3" orient="horz" pos="3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051B64D-1FD4-47FA-AE55-428395E6C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0" y="571501"/>
            <a:ext cx="2438399" cy="164231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0375E9-9D23-4650-A242-2811F2F72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571500"/>
            <a:ext cx="8149390" cy="521685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2EC70E98-312B-43DF-98E4-7D86CCB72D2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127958" y="4146048"/>
            <a:ext cx="2438399" cy="16423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819368C9-6875-4F04-9A9E-F8F7F0D5366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9144001" y="2358774"/>
            <a:ext cx="2438399" cy="164231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3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60016"/>
            <a:ext cx="12192000" cy="503630"/>
          </a:xfrm>
          <a:prstGeom prst="rect">
            <a:avLst/>
          </a:prstGeom>
        </p:spPr>
      </p:pic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925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9667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bg>
      <p:bgPr>
        <a:solidFill>
          <a:srgbClr val="F2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AEB25EF-184D-4C5F-AD99-F61BE532CD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07" y="0"/>
            <a:ext cx="12190141" cy="684021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F9C7E1-7970-4E39-924E-B87FF221BA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094" y="2036617"/>
            <a:ext cx="9227942" cy="165622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8AD610-76C0-481B-9115-F3229A6D38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094" y="4050926"/>
            <a:ext cx="9227942" cy="1385598"/>
          </a:xfrm>
        </p:spPr>
        <p:txBody>
          <a:bodyPr>
            <a:no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368FFB4-46B4-4900-A6FE-2DDB5D2F26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8C6E723-5928-4F10-8808-219BA47DE87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471365"/>
            <a:ext cx="2186814" cy="8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1116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">
          <p15:clr>
            <a:srgbClr val="FBAE40"/>
          </p15:clr>
        </p15:guide>
        <p15:guide id="2" pos="7296">
          <p15:clr>
            <a:srgbClr val="FBAE40"/>
          </p15:clr>
        </p15:guide>
        <p15:guide id="3" orient="horz" pos="3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CDDEC9-D1D4-41AD-BAF4-180528B21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1" y="365125"/>
            <a:ext cx="8798859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E911EC-136B-4461-BE44-A6D4ADAA3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41" y="1825624"/>
            <a:ext cx="8798859" cy="353479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855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4" userDrawn="1">
          <p15:clr>
            <a:srgbClr val="FBAE40"/>
          </p15:clr>
        </p15:guide>
        <p15:guide id="2" pos="585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4E911EC-136B-4461-BE44-A6D4ADAA3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41" y="571500"/>
            <a:ext cx="8798859" cy="478892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2781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4">
          <p15:clr>
            <a:srgbClr val="FBAE40"/>
          </p15:clr>
        </p15:guide>
        <p15:guide id="2" pos="585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AFBC01-D91B-42D6-AB8B-607AB475E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1" y="365125"/>
            <a:ext cx="11071412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0AD41A-EA1F-4754-96DE-BC374CE263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541" y="1825625"/>
            <a:ext cx="5508812" cy="354647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A64654B-642B-4F72-92C4-3DF2EC8704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410200" cy="354647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EAE810A-D389-4825-8DFA-405A2B1C42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BA7CC1B-EE1E-4A65-81AC-75FB8F36CE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6744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056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solidFill>
          <a:srgbClr val="F2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ADBCCC-F6C7-437C-9F88-98D0B50FF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4800" baseline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14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ADBCCC-F6C7-437C-9F88-98D0B50FF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4800" baseline="0">
                <a:solidFill>
                  <a:srgbClr val="F2CD00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075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A2F40714-C4CB-45A3-97EC-F91BB6228E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12192000" cy="585739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02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051B64D-1FD4-47FA-AE55-428395E6C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571501"/>
            <a:ext cx="548640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0375E9-9D23-4650-A242-2811F2F72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2213811"/>
            <a:ext cx="5486399" cy="31582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7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34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19773E-154B-4183-B54F-BC0064FDA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0AE13D-2785-415A-9274-A7B8ED751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AA1447-7A2A-4D42-9AE4-F5C95287EF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200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3" r:id="rId4"/>
    <p:sldLayoutId id="2147483652" r:id="rId5"/>
    <p:sldLayoutId id="2147483651" r:id="rId6"/>
    <p:sldLayoutId id="2147483664" r:id="rId7"/>
    <p:sldLayoutId id="2147483657" r:id="rId8"/>
    <p:sldLayoutId id="2147483656" r:id="rId9"/>
    <p:sldLayoutId id="2147483662" r:id="rId10"/>
    <p:sldLayoutId id="214748365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" userDrawn="1">
          <p15:clr>
            <a:srgbClr val="F26B43"/>
          </p15:clr>
        </p15:guide>
        <p15:guide id="2" pos="7296" userDrawn="1">
          <p15:clr>
            <a:srgbClr val="F26B43"/>
          </p15:clr>
        </p15:guide>
        <p15:guide id="3" orient="horz" pos="360" userDrawn="1">
          <p15:clr>
            <a:srgbClr val="F26B43"/>
          </p15:clr>
        </p15:guide>
        <p15:guide id="4" orient="horz" pos="33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sale@rotex.net.ua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61C3B2D-D566-40B8-9809-2959FEF3B7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386" y="5314460"/>
            <a:ext cx="9227942" cy="699551"/>
          </a:xfrm>
        </p:spPr>
        <p:txBody>
          <a:bodyPr/>
          <a:lstStyle/>
          <a:p>
            <a:r>
              <a:rPr lang="ru-RU" dirty="0"/>
              <a:t>Тестирование </a:t>
            </a:r>
            <a:r>
              <a:rPr lang="en-US" dirty="0"/>
              <a:t>RSM123-W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B30A079-D153-403F-8626-700D60840E9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298" y="1357142"/>
            <a:ext cx="3871702" cy="387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436098"/>
      </p:ext>
    </p:extLst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57B044F-CA2E-4C7F-9474-C42033572D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" y="868524"/>
            <a:ext cx="4361844" cy="435446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3D5D361-A3B5-4DC5-AD51-2966C7DD3D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5938" y="996563"/>
            <a:ext cx="3307404" cy="373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973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CFC0404-3EA5-4592-A7EE-DB1C4BC327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53821B5-650D-44D5-B094-CE600A3ED90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27045" y="939165"/>
            <a:ext cx="5928360" cy="4446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102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9A33CF8-D0CC-4DC5-A612-92637E80D9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9AF14F0-1621-43A1-BFC7-7CB19CC3F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715" y="1062990"/>
            <a:ext cx="5810250" cy="4000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42A1CBF-B96B-4166-865F-F0BBA253C858}"/>
              </a:ext>
            </a:extLst>
          </p:cNvPr>
          <p:cNvSpPr txBox="1"/>
          <p:nvPr/>
        </p:nvSpPr>
        <p:spPr>
          <a:xfrm>
            <a:off x="8763000" y="5530334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RSM120-W</a:t>
            </a:r>
            <a:endParaRPr lang="ru-RU" sz="28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3B13D71-0957-4D92-B4CE-EDD8F8201C1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916" y="804446"/>
            <a:ext cx="4590514" cy="459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38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EDC0BF75-26C2-43CB-A65F-C6BFAAFB5D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6BDE56B-06EF-4DFC-8890-58B40BFFF9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746" y="1729408"/>
            <a:ext cx="6994187" cy="3399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426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3018FD19-1455-4441-9CD2-E5EE3961A2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020" y="1124465"/>
            <a:ext cx="4789488" cy="3592116"/>
          </a:xfr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0157AD7-43B2-4594-B387-C5ACF39505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B9DA595-1DE5-428B-B373-342A0514F4A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08316" y="1124463"/>
            <a:ext cx="4789489" cy="359211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48ED375-6AB7-4C64-AE66-020CE983B77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83313" y="1124462"/>
            <a:ext cx="4789489" cy="359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177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BE177075-16EE-4698-86C8-A68FEEA054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01256" y="1322585"/>
            <a:ext cx="4789488" cy="3592116"/>
          </a:xfr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20E9601-A8C0-426B-9205-F7426C16AB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958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F23F818F-EC6E-4135-A0AC-398BF485DC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428" y="679574"/>
            <a:ext cx="6391143" cy="4793358"/>
          </a:xfr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8376229-373E-4503-A33C-1C3EFB7B9E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692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62397"/>
            <a:ext cx="5449556" cy="2078491"/>
          </a:xfrm>
        </p:spPr>
        <p:txBody>
          <a:bodyPr>
            <a:normAutofit/>
          </a:bodyPr>
          <a:lstStyle/>
          <a:p>
            <a:pPr algn="l"/>
            <a:r>
              <a:rPr lang="ru-RU" sz="2800" dirty="0"/>
              <a:t>Дякуємо за увагу!</a:t>
            </a:r>
            <a:br>
              <a:rPr lang="ru-RU" sz="2800" dirty="0"/>
            </a:br>
            <a:endParaRPr lang="en-US" sz="28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9600" y="4690837"/>
            <a:ext cx="6943411" cy="834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952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ВІДДІЛ ПРОДАЖІВ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(044) 207-10-43 (вн.1028)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  <a:hlinkClick r:id="rId2"/>
              </a:rPr>
              <a:t>sale@rotex.net.ua</a:t>
            </a:r>
            <a:endParaRPr kumimoji="0" lang="uk-UA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" name="AutoShape 2" descr="https://rotex.net.ua/img/contacts-phone.svg"/>
          <p:cNvSpPr>
            <a:spLocks noChangeAspect="1" noChangeArrowheads="1"/>
          </p:cNvSpPr>
          <p:nvPr/>
        </p:nvSpPr>
        <p:spPr bwMode="auto">
          <a:xfrm>
            <a:off x="58738" y="-12255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3" descr="https://rotex.net.ua/img/contacts-mail.svg"/>
          <p:cNvSpPr>
            <a:spLocks noChangeAspect="1" noChangeArrowheads="1"/>
          </p:cNvSpPr>
          <p:nvPr/>
        </p:nvSpPr>
        <p:spPr bwMode="auto">
          <a:xfrm>
            <a:off x="58738" y="-7540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https://rotex.net.ua/img/contacts-phone.svg"/>
          <p:cNvSpPr>
            <a:spLocks noChangeAspect="1" noChangeArrowheads="1"/>
          </p:cNvSpPr>
          <p:nvPr/>
        </p:nvSpPr>
        <p:spPr bwMode="auto">
          <a:xfrm>
            <a:off x="58738" y="-1460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5" descr="https://rotex.net.ua/img/contacts-mail.svg"/>
          <p:cNvSpPr>
            <a:spLocks noChangeAspect="1" noChangeArrowheads="1"/>
          </p:cNvSpPr>
          <p:nvPr/>
        </p:nvSpPr>
        <p:spPr bwMode="auto">
          <a:xfrm>
            <a:off x="58738" y="3254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https://rotex.net.ua/img/contacts-pin.svg"/>
          <p:cNvSpPr>
            <a:spLocks noChangeAspect="1" noChangeArrowheads="1"/>
          </p:cNvSpPr>
          <p:nvPr/>
        </p:nvSpPr>
        <p:spPr bwMode="auto">
          <a:xfrm>
            <a:off x="58738" y="7969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3166905" y="4690837"/>
            <a:ext cx="6943411" cy="834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952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СЕРВІСНЕ ОБСЛУГОВУВАННЯ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(044) 207-10-47</a:t>
            </a:r>
          </a:p>
          <a:p>
            <a:pPr lvl="0"/>
            <a:r>
              <a:rPr lang="ru-RU" altLang="en-US" sz="1200" dirty="0">
                <a:solidFill>
                  <a:schemeClr val="bg1"/>
                </a:solidFill>
                <a:latin typeface="+mn-lt"/>
                <a:cs typeface="Open Sans" panose="020B0606030504020204" pitchFamily="34" charset="0"/>
              </a:rPr>
              <a:t>support@rotex.net.ua</a:t>
            </a:r>
          </a:p>
          <a:p>
            <a:pPr lvl="0"/>
            <a:r>
              <a:rPr lang="ru-RU" altLang="en-US" sz="1200" dirty="0">
                <a:solidFill>
                  <a:schemeClr val="bg1"/>
                </a:solidFill>
                <a:latin typeface="+mn-lt"/>
                <a:cs typeface="Open Sans" panose="020B0606030504020204" pitchFamily="34" charset="0"/>
              </a:rPr>
              <a:t>Україна, м. Київ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42413026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ntserrat">
      <a:majorFont>
        <a:latin typeface="Montserrat Bold"/>
        <a:ea typeface=""/>
        <a:cs typeface=""/>
      </a:majorFont>
      <a:minorFont>
        <a:latin typeface="Montserra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51</Words>
  <Application>Microsoft Office PowerPoint</Application>
  <PresentationFormat>Широкоэкранный</PresentationFormat>
  <Paragraphs>17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Montserrat</vt:lpstr>
      <vt:lpstr>Montserrat Bold</vt:lpstr>
      <vt:lpstr>Тема Office</vt:lpstr>
      <vt:lpstr>Тестирование RSM123-W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Дякуємо за увагу!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Danya</dc:creator>
  <cp:lastModifiedBy>Александр Крывунь</cp:lastModifiedBy>
  <cp:revision>77</cp:revision>
  <dcterms:created xsi:type="dcterms:W3CDTF">2019-02-20T15:38:26Z</dcterms:created>
  <dcterms:modified xsi:type="dcterms:W3CDTF">2020-12-14T08:21:23Z</dcterms:modified>
</cp:coreProperties>
</file>