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95" r:id="rId2"/>
    <p:sldId id="296" r:id="rId3"/>
    <p:sldId id="298" r:id="rId4"/>
    <p:sldId id="297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андр Крывунь" initials="АК" lastIdx="1" clrIdx="0">
    <p:extLst>
      <p:ext uri="{19B8F6BF-5375-455C-9EA6-DF929625EA0E}">
        <p15:presenceInfo xmlns:p15="http://schemas.microsoft.com/office/powerpoint/2012/main" userId="S-1-5-21-3054778825-1950337113-767732099-21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D00"/>
    <a:srgbClr val="FFC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D15DB-47A4-48B6-A9B3-101387BF1DE0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0E5BC-C379-4530-AF60-A13CD8905D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3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6250074" y="0"/>
            <a:ext cx="5941925" cy="599202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1976719"/>
            <a:ext cx="9227942" cy="171612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21174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2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  <p15:guide id="3" orient="horz" pos="3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0" y="571501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571500"/>
            <a:ext cx="8149390" cy="5216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2EC70E98-312B-43DF-98E4-7D86CCB72D2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127958" y="4146048"/>
            <a:ext cx="2438399" cy="16423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819368C9-6875-4F04-9A9E-F8F7F0D5366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44001" y="2358774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3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60016"/>
            <a:ext cx="12192000" cy="503630"/>
          </a:xfrm>
          <a:prstGeom prst="rect">
            <a:avLst/>
          </a:prstGeom>
        </p:spPr>
      </p:pic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2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6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EB25EF-184D-4C5F-AD99-F61BE532CD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07" y="0"/>
            <a:ext cx="12190141" cy="684021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2036617"/>
            <a:ext cx="9227942" cy="165622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85598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11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>
          <p15:clr>
            <a:srgbClr val="FBAE40"/>
          </p15:clr>
        </p15:guide>
        <p15:guide id="2" pos="7296">
          <p15:clr>
            <a:srgbClr val="FBAE40"/>
          </p15:clr>
        </p15:guide>
        <p15:guide id="3" orient="horz" pos="3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CDDEC9-D1D4-41AD-BAF4-180528B2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8798859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825624"/>
            <a:ext cx="8798859" cy="3534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55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 userDrawn="1">
          <p15:clr>
            <a:srgbClr val="FBAE40"/>
          </p15:clr>
        </p15:guide>
        <p15:guide id="2" pos="58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571500"/>
            <a:ext cx="8798859" cy="478892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78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>
          <p15:clr>
            <a:srgbClr val="FBAE40"/>
          </p15:clr>
        </p15:guide>
        <p15:guide id="2" pos="585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FBC01-D91B-42D6-AB8B-607AB475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11071412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AD41A-EA1F-4754-96DE-BC374CE26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541" y="1825625"/>
            <a:ext cx="5508812" cy="35464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64654B-642B-4F72-92C4-3DF2EC870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0200" cy="35464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AE810A-D389-4825-8DFA-405A2B1C42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A7CC1B-EE1E-4A65-81AC-75FB8F36CE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6744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4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>
                <a:solidFill>
                  <a:srgbClr val="F2C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7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F40714-C4CB-45A3-97EC-F91BB6228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8573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2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71501"/>
            <a:ext cx="548640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2213811"/>
            <a:ext cx="5486399" cy="31582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9773E-154B-4183-B54F-BC0064FD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0AE13D-2785-415A-9274-A7B8ED75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AA1447-7A2A-4D42-9AE4-F5C95287E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0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3" r:id="rId4"/>
    <p:sldLayoutId id="2147483652" r:id="rId5"/>
    <p:sldLayoutId id="2147483651" r:id="rId6"/>
    <p:sldLayoutId id="2147483664" r:id="rId7"/>
    <p:sldLayoutId id="2147483657" r:id="rId8"/>
    <p:sldLayoutId id="2147483656" r:id="rId9"/>
    <p:sldLayoutId id="2147483662" r:id="rId10"/>
    <p:sldLayoutId id="21474836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" userDrawn="1">
          <p15:clr>
            <a:srgbClr val="F26B43"/>
          </p15:clr>
        </p15:guide>
        <p15:guide id="2" pos="7296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3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ale@rotex.net.u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2749E84E-5AB5-462B-8CA6-1BCADB0A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442" y="5357558"/>
            <a:ext cx="12023558" cy="656492"/>
          </a:xfrm>
        </p:spPr>
        <p:txBody>
          <a:bodyPr>
            <a:normAutofit fontScale="90000"/>
          </a:bodyPr>
          <a:lstStyle/>
          <a:p>
            <a:r>
              <a:rPr lang="uk-UA" sz="4400" b="1" dirty="0" err="1"/>
              <a:t>Бутербродниці</a:t>
            </a:r>
            <a:r>
              <a:rPr lang="uk-UA" sz="4400" b="1" dirty="0"/>
              <a:t> та вафельниці</a:t>
            </a:r>
            <a:r>
              <a:rPr lang="en-US" sz="4400" b="1" dirty="0"/>
              <a:t> </a:t>
            </a:r>
            <a:r>
              <a:rPr lang="uk-UA" sz="4400" b="1" dirty="0"/>
              <a:t>в </a:t>
            </a:r>
            <a:r>
              <a:rPr lang="en-US" sz="4400" b="1" dirty="0"/>
              <a:t>2024</a:t>
            </a:r>
            <a:r>
              <a:rPr lang="uk-UA" sz="4400" b="1" dirty="0"/>
              <a:t> році</a:t>
            </a:r>
            <a:endParaRPr lang="ru-RU" sz="4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F874D09-912F-10EB-7BDF-3427EBF9BD6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379" y="352215"/>
            <a:ext cx="1020126" cy="97540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C5FB02B-59EE-4C99-9E96-6A27C1737B27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45470" y="421557"/>
            <a:ext cx="836719" cy="83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559703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B00893A-699E-545A-3174-4E2448CF5F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31A04EB-872A-7A4A-1241-0D23A3D73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953" y="2056026"/>
            <a:ext cx="2751097" cy="275109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5545AA8-2219-696F-9DD1-2F0805C6B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6608" y="1432203"/>
            <a:ext cx="4164179" cy="416417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2EE5F1A-8971-4F36-5372-1C40EDD2A6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3339" y="1497568"/>
            <a:ext cx="4164179" cy="416417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C5F6BE0-1B90-870D-00A3-B561FE01B7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0148" y="2090275"/>
            <a:ext cx="2896601" cy="289660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0607BAB-6602-8684-B413-EAFBB6F37F69}"/>
              </a:ext>
            </a:extLst>
          </p:cNvPr>
          <p:cNvSpPr txBox="1"/>
          <p:nvPr/>
        </p:nvSpPr>
        <p:spPr>
          <a:xfrm>
            <a:off x="190876" y="483178"/>
            <a:ext cx="11389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Було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4BF099-811E-E3A4-4451-50E04A868447}"/>
              </a:ext>
            </a:extLst>
          </p:cNvPr>
          <p:cNvSpPr txBox="1"/>
          <p:nvPr/>
        </p:nvSpPr>
        <p:spPr>
          <a:xfrm>
            <a:off x="545431" y="5076664"/>
            <a:ext cx="11389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Старий </a:t>
            </a:r>
            <a:r>
              <a:rPr lang="uk-UA" sz="3600" dirty="0" err="1"/>
              <a:t>дізайн</a:t>
            </a:r>
            <a:r>
              <a:rPr lang="uk-UA" sz="3600" dirty="0"/>
              <a:t> </a:t>
            </a:r>
            <a:r>
              <a:rPr lang="uk-UA" sz="3600" dirty="0" err="1"/>
              <a:t>бутербродниць</a:t>
            </a:r>
            <a:r>
              <a:rPr lang="uk-UA" sz="3600" dirty="0"/>
              <a:t> та вафельниць</a:t>
            </a:r>
          </a:p>
        </p:txBody>
      </p:sp>
    </p:spTree>
    <p:extLst>
      <p:ext uri="{BB962C8B-B14F-4D97-AF65-F5344CB8AC3E}">
        <p14:creationId xmlns:p14="http://schemas.microsoft.com/office/powerpoint/2010/main" val="387147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B00893A-699E-545A-3174-4E2448CF5F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CFF6E6D-2016-6843-384D-49D74CAEC21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674" y="933566"/>
            <a:ext cx="4684097" cy="39040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A3E001-F0F8-B1ED-5F91-8B9C362886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8613" y="1020252"/>
            <a:ext cx="4613212" cy="38449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F04562-30D3-2474-26DA-C99E047DE202}"/>
              </a:ext>
            </a:extLst>
          </p:cNvPr>
          <p:cNvSpPr txBox="1"/>
          <p:nvPr/>
        </p:nvSpPr>
        <p:spPr>
          <a:xfrm>
            <a:off x="292770" y="401526"/>
            <a:ext cx="11389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Стало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4BF099-811E-E3A4-4451-50E04A868447}"/>
              </a:ext>
            </a:extLst>
          </p:cNvPr>
          <p:cNvSpPr txBox="1"/>
          <p:nvPr/>
        </p:nvSpPr>
        <p:spPr>
          <a:xfrm>
            <a:off x="637674" y="4724105"/>
            <a:ext cx="110931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Новий </a:t>
            </a:r>
            <a:r>
              <a:rPr lang="uk-UA" sz="3600" dirty="0" err="1"/>
              <a:t>дізайн</a:t>
            </a:r>
            <a:r>
              <a:rPr lang="uk-UA" sz="3600" dirty="0"/>
              <a:t> </a:t>
            </a:r>
            <a:r>
              <a:rPr lang="uk-UA" sz="3600" dirty="0" err="1"/>
              <a:t>бутербродниць</a:t>
            </a:r>
            <a:r>
              <a:rPr lang="uk-UA" sz="3600" dirty="0"/>
              <a:t> та вафельниць</a:t>
            </a:r>
            <a:r>
              <a:rPr lang="en-US" sz="3600" dirty="0"/>
              <a:t> </a:t>
            </a:r>
            <a:r>
              <a:rPr lang="ru-RU" sz="3600" dirty="0"/>
              <a:t>в </a:t>
            </a:r>
            <a:r>
              <a:rPr lang="en-US" sz="3600" dirty="0"/>
              <a:t>2024 </a:t>
            </a:r>
            <a:r>
              <a:rPr lang="uk-UA" sz="3600" dirty="0"/>
              <a:t>року</a:t>
            </a:r>
          </a:p>
        </p:txBody>
      </p:sp>
    </p:spTree>
    <p:extLst>
      <p:ext uri="{BB962C8B-B14F-4D97-AF65-F5344CB8AC3E}">
        <p14:creationId xmlns:p14="http://schemas.microsoft.com/office/powerpoint/2010/main" val="328247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B00893A-699E-545A-3174-4E2448CF5F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4BF099-811E-E3A4-4451-50E04A868447}"/>
              </a:ext>
            </a:extLst>
          </p:cNvPr>
          <p:cNvSpPr txBox="1"/>
          <p:nvPr/>
        </p:nvSpPr>
        <p:spPr>
          <a:xfrm>
            <a:off x="2155896" y="415004"/>
            <a:ext cx="28260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RSM225-W</a:t>
            </a:r>
            <a:r>
              <a:rPr lang="uk-UA" sz="2400" b="1" dirty="0">
                <a:solidFill>
                  <a:srgbClr val="0070C0"/>
                </a:solidFill>
              </a:rPr>
              <a:t> 5 в 1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E5449B8-1732-873B-EC3F-592444C98F2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1861" y="275951"/>
            <a:ext cx="1146147" cy="70719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0741CC9-99DD-280C-5264-EA0B8F54988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1581" y="331130"/>
            <a:ext cx="1219306" cy="64013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FEC8E2-175F-D942-389B-234CAC87552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6501" y="331130"/>
            <a:ext cx="1233720" cy="65201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621CE30-C36E-A18F-784B-632AE9082F0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8959" y="343013"/>
            <a:ext cx="1239755" cy="64013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B0A1B7F-C4E3-6CD3-D84E-41CA13CD2D5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7452" y="291192"/>
            <a:ext cx="1392821" cy="79403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60BF87-9891-0331-010A-B8F7E29F66D1}"/>
              </a:ext>
            </a:extLst>
          </p:cNvPr>
          <p:cNvSpPr txBox="1"/>
          <p:nvPr/>
        </p:nvSpPr>
        <p:spPr>
          <a:xfrm>
            <a:off x="2451541" y="1308385"/>
            <a:ext cx="2619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RSM222-B</a:t>
            </a:r>
            <a:r>
              <a:rPr lang="uk-UA" sz="2400" dirty="0"/>
              <a:t> 4 в 1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599A3BF-8005-F8ED-1348-2E877876543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0838" y="1153557"/>
            <a:ext cx="1146147" cy="70719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80A9639-5474-B319-9EE9-BC2FCE40733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0558" y="1208736"/>
            <a:ext cx="1219306" cy="64013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79C9882-E7BE-59BD-2319-8452572E5D1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5478" y="1208736"/>
            <a:ext cx="1233720" cy="65201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3ADA960-DDEE-DE23-048A-B4363D88693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7936" y="1220619"/>
            <a:ext cx="1239755" cy="64013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34E76F2-99A4-44A5-1714-F41301C4A30A}"/>
              </a:ext>
            </a:extLst>
          </p:cNvPr>
          <p:cNvSpPr txBox="1"/>
          <p:nvPr/>
        </p:nvSpPr>
        <p:spPr>
          <a:xfrm>
            <a:off x="2391699" y="2201766"/>
            <a:ext cx="2619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RSM220-W</a:t>
            </a:r>
            <a:r>
              <a:rPr lang="uk-UA" sz="2400" dirty="0"/>
              <a:t> </a:t>
            </a:r>
            <a:r>
              <a:rPr lang="en-US" sz="2400" dirty="0"/>
              <a:t>3</a:t>
            </a:r>
            <a:r>
              <a:rPr lang="uk-UA" sz="2400" dirty="0"/>
              <a:t> в 1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F97E08D-76EC-CFCB-CEE5-6821216364B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5581" y="2094228"/>
            <a:ext cx="1146147" cy="70719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04822AD-5B78-E3F4-EA88-CDEC9EFFE2C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5301" y="2149407"/>
            <a:ext cx="1219306" cy="640135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39E68B07-EC29-A59D-004A-27BB7EE3F5F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0221" y="2149407"/>
            <a:ext cx="1233720" cy="652018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32518E0-24B2-D336-D4BE-43745DF7259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642" y="108710"/>
            <a:ext cx="1036410" cy="84132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0C45950F-C590-A35A-C9AD-669620CF090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067" y="971265"/>
            <a:ext cx="1087153" cy="88948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03E015AE-B235-F703-93B7-7A983F285FF1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68" y="1948221"/>
            <a:ext cx="1036410" cy="84132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24F2D3F-8BCE-6CB8-6DCD-ADFCA0FDCC82}"/>
              </a:ext>
            </a:extLst>
          </p:cNvPr>
          <p:cNvSpPr txBox="1"/>
          <p:nvPr/>
        </p:nvSpPr>
        <p:spPr>
          <a:xfrm>
            <a:off x="2534878" y="3606774"/>
            <a:ext cx="1853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RSM122-B</a:t>
            </a:r>
            <a:r>
              <a:rPr lang="uk-UA" sz="2400" dirty="0"/>
              <a:t> 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2773F1B4-5D72-02EF-036D-BC562B475A8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8702" y="3517538"/>
            <a:ext cx="1219306" cy="64013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9198144-0C68-65B1-DB5E-D90772A83519}"/>
              </a:ext>
            </a:extLst>
          </p:cNvPr>
          <p:cNvSpPr txBox="1"/>
          <p:nvPr/>
        </p:nvSpPr>
        <p:spPr>
          <a:xfrm>
            <a:off x="2451541" y="3916834"/>
            <a:ext cx="19477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RSM120-W</a:t>
            </a:r>
            <a:r>
              <a:rPr lang="uk-UA" sz="2400" b="1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40236A8E-A29B-E06F-1381-91D535601F8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312" y="3503758"/>
            <a:ext cx="1036410" cy="84132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241E5F1-5835-D850-EC44-E9D8F2B91862}"/>
              </a:ext>
            </a:extLst>
          </p:cNvPr>
          <p:cNvSpPr txBox="1"/>
          <p:nvPr/>
        </p:nvSpPr>
        <p:spPr>
          <a:xfrm>
            <a:off x="2534878" y="5138702"/>
            <a:ext cx="1853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RSM110-W</a:t>
            </a:r>
            <a:r>
              <a:rPr lang="uk-UA" sz="2400" dirty="0"/>
              <a:t> 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62B80045-2E98-4D1D-8A14-D327C175F7F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7785" y="4868062"/>
            <a:ext cx="1036410" cy="841321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EC737460-FA72-D386-EBC6-C86AC211ABA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8702" y="5000218"/>
            <a:ext cx="1146147" cy="707197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7FEE42D5-BDDC-987A-82C2-28518CAF7E21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845" y="3459475"/>
            <a:ext cx="1085182" cy="89009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D838730-0E6E-46D9-AD45-99D83D910908}"/>
              </a:ext>
            </a:extLst>
          </p:cNvPr>
          <p:cNvSpPr txBox="1"/>
          <p:nvPr/>
        </p:nvSpPr>
        <p:spPr>
          <a:xfrm>
            <a:off x="3852536" y="2530253"/>
            <a:ext cx="1542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РЦ 1249</a:t>
            </a:r>
            <a:endParaRPr lang="uk-UA" sz="2000" b="1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14D6FC4-DD96-481F-BCB3-D0AF21BF8057}"/>
              </a:ext>
            </a:extLst>
          </p:cNvPr>
          <p:cNvSpPr txBox="1"/>
          <p:nvPr/>
        </p:nvSpPr>
        <p:spPr>
          <a:xfrm>
            <a:off x="3834621" y="1684302"/>
            <a:ext cx="1405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РЦ 1399</a:t>
            </a:r>
            <a:endParaRPr lang="uk-UA" sz="2000" b="1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FB4C13-A5F3-47D5-AF34-298006E374FD}"/>
              </a:ext>
            </a:extLst>
          </p:cNvPr>
          <p:cNvSpPr txBox="1"/>
          <p:nvPr/>
        </p:nvSpPr>
        <p:spPr>
          <a:xfrm>
            <a:off x="3808971" y="811635"/>
            <a:ext cx="1379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РЦ 1449</a:t>
            </a:r>
            <a:endParaRPr lang="uk-UA" sz="2000" b="1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7B3F8D5-B610-4AE1-B345-22A8594BDC5E}"/>
              </a:ext>
            </a:extLst>
          </p:cNvPr>
          <p:cNvSpPr txBox="1"/>
          <p:nvPr/>
        </p:nvSpPr>
        <p:spPr>
          <a:xfrm>
            <a:off x="3882031" y="4248485"/>
            <a:ext cx="1411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РЦ 669</a:t>
            </a:r>
            <a:endParaRPr lang="uk-UA" sz="2000" b="1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690BB25-37CA-45C1-988C-FF47368AE86D}"/>
              </a:ext>
            </a:extLst>
          </p:cNvPr>
          <p:cNvSpPr txBox="1"/>
          <p:nvPr/>
        </p:nvSpPr>
        <p:spPr>
          <a:xfrm>
            <a:off x="3941873" y="5549615"/>
            <a:ext cx="1129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РЦ 639</a:t>
            </a:r>
            <a:endParaRPr lang="uk-UA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736ADF-3E95-990E-0AE0-3540D6791484}"/>
              </a:ext>
            </a:extLst>
          </p:cNvPr>
          <p:cNvSpPr txBox="1"/>
          <p:nvPr/>
        </p:nvSpPr>
        <p:spPr>
          <a:xfrm>
            <a:off x="7021234" y="5637381"/>
            <a:ext cx="5109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0070C0"/>
                </a:solidFill>
              </a:rPr>
              <a:t>* Найближче надходження </a:t>
            </a:r>
          </a:p>
        </p:txBody>
      </p:sp>
    </p:spTree>
    <p:extLst>
      <p:ext uri="{BB962C8B-B14F-4D97-AF65-F5344CB8AC3E}">
        <p14:creationId xmlns:p14="http://schemas.microsoft.com/office/powerpoint/2010/main" val="312066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62397"/>
            <a:ext cx="5449556" cy="2078491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Дякуємо за увагу!</a:t>
            </a:r>
            <a:br>
              <a:rPr lang="ru-RU" sz="2800" dirty="0"/>
            </a:b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ВІДДІЛ ПРОДАЖІВ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207-10-43 (вн.1028)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  <a:hlinkClick r:id="rId2"/>
              </a:rPr>
              <a:t>sale@rotex.net.ua</a:t>
            </a:r>
            <a:endParaRPr kumimoji="0" lang="uk-UA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166905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СЕРВІСНЕ ОБСЛУГОВУВАННЯ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207-10-47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support@rotex.net.ua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Україна, м. Київ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4241302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">
      <a:majorFont>
        <a:latin typeface="Montserrat 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93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Montserrat Bold</vt:lpstr>
      <vt:lpstr>Тема Office</vt:lpstr>
      <vt:lpstr>Бутербродниці та вафельниці в 2024 році</vt:lpstr>
      <vt:lpstr>Презентация PowerPoint</vt:lpstr>
      <vt:lpstr>Презентация PowerPoint</vt:lpstr>
      <vt:lpstr>Презентация PowerPoint</vt:lpstr>
      <vt:lpstr>Дякуємо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Danya</dc:creator>
  <cp:lastModifiedBy>Александр Крывунь</cp:lastModifiedBy>
  <cp:revision>130</cp:revision>
  <dcterms:created xsi:type="dcterms:W3CDTF">2019-02-20T15:38:26Z</dcterms:created>
  <dcterms:modified xsi:type="dcterms:W3CDTF">2024-01-15T09:46:59Z</dcterms:modified>
</cp:coreProperties>
</file>