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67" r:id="rId2"/>
    <p:sldId id="296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Крывунь" initials="АК" lastIdx="1" clrIdx="0">
    <p:extLst>
      <p:ext uri="{19B8F6BF-5375-455C-9EA6-DF929625EA0E}">
        <p15:presenceInfo xmlns:p15="http://schemas.microsoft.com/office/powerpoint/2012/main" userId="S-1-5-21-3054778825-1950337113-767732099-21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0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E9ED48F-161B-4F17-967A-921472A6C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42" y="4400551"/>
            <a:ext cx="9227942" cy="1716124"/>
          </a:xfrm>
        </p:spPr>
        <p:txBody>
          <a:bodyPr/>
          <a:lstStyle/>
          <a:p>
            <a:pPr algn="ctr"/>
            <a:r>
              <a:rPr lang="uk-UA" dirty="0"/>
              <a:t>НОВИНКА – БУТЕРБРОДНИЦЯ</a:t>
            </a:r>
            <a:r>
              <a:rPr lang="en-US" dirty="0"/>
              <a:t> </a:t>
            </a:r>
            <a:r>
              <a:rPr lang="en-US" sz="4000" dirty="0"/>
              <a:t>RSM22</a:t>
            </a:r>
            <a:r>
              <a:rPr lang="ru-RU" sz="4000" dirty="0"/>
              <a:t>5</a:t>
            </a:r>
            <a:r>
              <a:rPr lang="en-US" sz="4000" dirty="0"/>
              <a:t>-B</a:t>
            </a:r>
            <a:endParaRPr lang="uk-U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B029FE-A192-4C4D-A2F6-98CF48DC9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49" y="1403132"/>
            <a:ext cx="2382837" cy="135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F700443-65DB-40D6-B5A0-280B1E37F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51D87B-CBE9-4E38-A2B0-734DF5EF6CD6}"/>
              </a:ext>
            </a:extLst>
          </p:cNvPr>
          <p:cNvSpPr txBox="1"/>
          <p:nvPr/>
        </p:nvSpPr>
        <p:spPr>
          <a:xfrm>
            <a:off x="411061" y="324697"/>
            <a:ext cx="6096000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/>
              <a:t>Модель </a:t>
            </a:r>
            <a:r>
              <a:rPr lang="en-US" sz="2400" b="1" dirty="0"/>
              <a:t>RSM22</a:t>
            </a:r>
            <a:r>
              <a:rPr lang="ru-RU" sz="2400" b="1" dirty="0"/>
              <a:t>5</a:t>
            </a:r>
            <a:r>
              <a:rPr lang="en-US" sz="2400" b="1" dirty="0"/>
              <a:t>-B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16D2A-4A4D-4F1E-A655-68C2F44E9234}"/>
              </a:ext>
            </a:extLst>
          </p:cNvPr>
          <p:cNvSpPr txBox="1"/>
          <p:nvPr/>
        </p:nvSpPr>
        <p:spPr>
          <a:xfrm>
            <a:off x="307108" y="4395896"/>
            <a:ext cx="6435215" cy="1387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err="1"/>
              <a:t>Потужн</a:t>
            </a:r>
            <a:r>
              <a:rPr lang="uk-UA" sz="2400" dirty="0" err="1"/>
              <a:t>ість</a:t>
            </a:r>
            <a:r>
              <a:rPr lang="en-US" sz="2400" dirty="0"/>
              <a:t>:                      </a:t>
            </a:r>
            <a:r>
              <a:rPr lang="uk-UA" sz="2400" dirty="0"/>
              <a:t>      </a:t>
            </a:r>
            <a:r>
              <a:rPr lang="en-US" sz="2400" dirty="0"/>
              <a:t>800</a:t>
            </a:r>
            <a:r>
              <a:rPr lang="ru-RU" sz="2400" dirty="0"/>
              <a:t>Вт</a:t>
            </a:r>
          </a:p>
          <a:p>
            <a:pPr>
              <a:lnSpc>
                <a:spcPct val="120000"/>
              </a:lnSpc>
            </a:pPr>
            <a:r>
              <a:rPr lang="ru-RU" sz="2400" dirty="0"/>
              <a:t>К</a:t>
            </a:r>
            <a:r>
              <a:rPr lang="uk-UA" sz="2400" dirty="0" err="1"/>
              <a:t>ількість</a:t>
            </a:r>
            <a:r>
              <a:rPr lang="uk-UA" sz="2400" dirty="0"/>
              <a:t> пластин</a:t>
            </a:r>
            <a:r>
              <a:rPr lang="en-US" sz="2400" dirty="0"/>
              <a:t>:               5</a:t>
            </a:r>
            <a:r>
              <a:rPr lang="uk-UA" sz="2400" dirty="0"/>
              <a:t> з</a:t>
            </a:r>
            <a:r>
              <a:rPr lang="en-US" sz="2400" dirty="0"/>
              <a:t>’</a:t>
            </a:r>
            <a:r>
              <a:rPr lang="uk-UA" sz="2400" dirty="0"/>
              <a:t>ємних</a:t>
            </a:r>
          </a:p>
          <a:p>
            <a:pPr>
              <a:lnSpc>
                <a:spcPct val="120000"/>
              </a:lnSpc>
            </a:pPr>
            <a:r>
              <a:rPr lang="uk-UA" sz="2400" dirty="0"/>
              <a:t>Кришка з замком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C10F7E-7A54-42F7-BF95-0A7E2CBD96D3}"/>
              </a:ext>
            </a:extLst>
          </p:cNvPr>
          <p:cNvSpPr txBox="1"/>
          <p:nvPr/>
        </p:nvSpPr>
        <p:spPr>
          <a:xfrm>
            <a:off x="3862754" y="351101"/>
            <a:ext cx="3382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РЦ </a:t>
            </a:r>
            <a:r>
              <a:rPr lang="en-US" sz="2400" b="1" dirty="0">
                <a:solidFill>
                  <a:srgbClr val="FF0000"/>
                </a:solidFill>
              </a:rPr>
              <a:t>1089</a:t>
            </a:r>
            <a:r>
              <a:rPr lang="uk-UA" sz="2400" dirty="0"/>
              <a:t> </a:t>
            </a:r>
            <a:r>
              <a:rPr lang="uk-UA" sz="2400" dirty="0" err="1"/>
              <a:t>гр</a:t>
            </a:r>
            <a:r>
              <a:rPr lang="ru-RU" sz="2400" dirty="0"/>
              <a:t>н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5515EE-96B3-4746-8FD2-F6D36AC0EB34}"/>
              </a:ext>
            </a:extLst>
          </p:cNvPr>
          <p:cNvSpPr txBox="1"/>
          <p:nvPr/>
        </p:nvSpPr>
        <p:spPr>
          <a:xfrm>
            <a:off x="583977" y="777097"/>
            <a:ext cx="6256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5 в 1 МУЛЬТИМЕЙКЕР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FC66E-A356-47F7-A260-9354BB1E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489" y="1074929"/>
            <a:ext cx="5110038" cy="52345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5E482C-4164-A7CB-FE94-49CF9973EB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44" y="1033214"/>
            <a:ext cx="3344779" cy="33447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9E4A3D8-5E70-4176-A3D8-2B93EF7F2F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1" y="1465599"/>
            <a:ext cx="2480007" cy="248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1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AutoShape 2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225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325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rotex.net.ua/img/contacts-pin.svg"/>
          <p:cNvSpPr>
            <a:spLocks noChangeAspect="1" noChangeArrowheads="1"/>
          </p:cNvSpPr>
          <p:nvPr/>
        </p:nvSpPr>
        <p:spPr bwMode="auto">
          <a:xfrm>
            <a:off x="58738" y="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76</Words>
  <Application>Microsoft Office PowerPoint</Application>
  <PresentationFormat>Широкоэкранный</PresentationFormat>
  <Paragraphs>16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Montserrat</vt:lpstr>
      <vt:lpstr>Montserrat Bold</vt:lpstr>
      <vt:lpstr>Тема Office</vt:lpstr>
      <vt:lpstr>НОВИНКА – БУТЕРБРОДНИЦЯ RSM225-B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Александр Крывунь</cp:lastModifiedBy>
  <cp:revision>153</cp:revision>
  <dcterms:created xsi:type="dcterms:W3CDTF">2019-02-20T15:38:26Z</dcterms:created>
  <dcterms:modified xsi:type="dcterms:W3CDTF">2025-09-03T11:02:06Z</dcterms:modified>
</cp:coreProperties>
</file>