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10" r:id="rId3"/>
    <p:sldId id="308" r:id="rId4"/>
    <p:sldId id="343" r:id="rId5"/>
    <p:sldId id="344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85BE8-A77B-4266-A6ED-E14E5831D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B9F55D-6885-4228-83F8-7EEB21E4F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7A50E-42A1-44BB-8C36-5D683D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C302F-16DE-40C2-BA71-69CA8C4F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48D0F-0139-4461-83A5-438E8B33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9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3FC5A-B532-4B30-9B89-C19DB54D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90DDC-FC76-45D7-AB3D-F8EB5272E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EE79D-CC86-4D97-B4C2-016FE559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21115-C642-426E-8397-6C353FD8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FDC4E-0D0A-496B-80A0-AA3FEB01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5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749F1B-7AE5-41F3-A624-0E713E11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F0FF5-E5BF-4776-B8C3-80ADD319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1A513-8D8E-4001-A52C-F722E405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9F379-621C-4DF6-AAAE-F5382E85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3EE03-AD28-4BE8-ADD0-7E25F737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18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9B7D8-C06D-430C-8040-8D75AD44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823A4-BB12-44D6-8EB6-3F349B906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714C4-9C78-4ECA-ABBA-E83DDF28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C0E57-F1A0-4DDF-AB4E-0C8B7989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D7744-159E-43CD-B15E-4C4EDC24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4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D734-F337-485B-8F17-A940A845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DACD5-544A-4B2A-BDEA-AA6D4377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28699-5104-4E8A-812E-4103F04C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A38B2-9894-4714-8B99-D0AB63CF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DD5C5-BCA4-4D0C-9BE7-63FBF3B2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2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D2780-E8DB-4017-83F5-E2F350BD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CA6AE-3089-435B-889A-5FDDC66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700DE-2D4B-4132-B3B0-B832BC0BC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1A504-7727-4274-94FD-659E061F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EFF8B-58B8-4107-8B10-61F468DB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A6720-E2B9-4F6C-A9E5-F2C106F4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2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E3168-2E89-4FF2-8558-1741ABB7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B3F97-74A1-4F97-9A12-1361A951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F2C05-EE92-49ED-B2D6-F11AEE3AC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C5E16D-946E-40E0-B466-CFFF65D6D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6CAD1F-2202-4ABA-A0D1-204E204F7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8EED7E-84DC-4B15-B084-D876F452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731BD2-92DB-464C-935C-3BFB8F54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F3B473-8243-4F8A-8528-5EAD0514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4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2B64-D4A6-4A08-8B21-084B0CD7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753BEB-0CD2-4741-9026-A783EAEC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42EA0B-0558-4718-8691-DE47209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F8A8A3-890B-4465-85B4-1E43583C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4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7FEACA-161E-476F-9C19-58D06A42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56E574-DB5E-4ABD-A9DF-248D51EF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C0AB65-2F1A-4C1F-B955-2FF52E1E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69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DEEA-E049-46A7-917A-2746E70C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4CB1C-F19A-4DB4-B9CE-CA4333904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640A9-B70C-4300-B4DA-4D2E78300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A2C0EC-B865-40A5-A248-45CC988A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C41A3-DD6D-4638-9329-1410F33E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9AF4A-FFEA-44DF-B88D-046E9376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9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D21D2-4E63-4E68-9FFC-2721EF1E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841B6-46A3-491B-B9C9-214DAE03E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C1042-7F26-4B13-9A00-039F2B50A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7E11D-58F8-46EC-BD6A-9195BCBC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84CC3-A253-4D27-98A1-B475C516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FAA6E-0694-4709-A7A3-9C7A2EB4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9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9107-5EC7-41AE-B902-42D12C57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880EB-5D7A-4713-A844-9F3643FEB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205BE-11E8-432A-9FDD-4A6882C3C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1D10-77C6-48D6-871E-AFE5C0B60224}" type="datetimeFigureOut">
              <a:rPr lang="uk-UA" smtClean="0"/>
              <a:t>07.02.2022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A09ED-4423-4D2A-8BED-FA4A1CB0D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03D45-AB21-4086-94E2-5AFDCD860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8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Індукційні плитки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0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12085-2BC3-47BB-882B-2CC8C0769FE0}"/>
              </a:ext>
            </a:extLst>
          </p:cNvPr>
          <p:cNvSpPr/>
          <p:nvPr/>
        </p:nvSpPr>
        <p:spPr>
          <a:xfrm>
            <a:off x="504665" y="1276350"/>
            <a:ext cx="436933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2000Вт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Crystal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glass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70-280°С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28x34x6cm</a:t>
            </a:r>
            <a:endParaRPr lang="uk-UA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24х24см</a:t>
            </a:r>
          </a:p>
          <a:p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86D9C-8F8B-46F8-83AB-4649CC4B269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RIO180-C</a:t>
            </a:r>
            <a:endParaRPr lang="uk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881821-5007-42C3-A200-C929A03F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5" y="2936147"/>
            <a:ext cx="3414739" cy="3414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2E3315-930D-4DF0-BCD8-C653AB780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15" y="788565"/>
            <a:ext cx="4945994" cy="49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RIO220-G </a:t>
            </a:r>
            <a:endParaRPr lang="uk-UA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54487C-3266-40F0-A128-FC7E369B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57" y="2838164"/>
            <a:ext cx="3132810" cy="3132806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283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2000Вт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(Crystal glass)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Блокування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дітей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70-280°С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29x35.5x6cm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99687D-35AD-4505-804C-AE6D47F2F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0" y="885635"/>
            <a:ext cx="4768646" cy="47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0-G 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282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2000Вт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Crystal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glass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60-280°С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Джойстик 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9,5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x3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x6cm	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26х29,5см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E191B94-02F0-4E58-96B6-FBD01715E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43" y="2956112"/>
            <a:ext cx="3255848" cy="325584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F71ED8-B24B-43EF-8651-441AE5E3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45" y="790643"/>
            <a:ext cx="4814692" cy="48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0-G 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29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2000Вт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(Crystal glass)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Блокування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дітей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60-280°С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30x38x6cm</a:t>
            </a:r>
            <a:r>
              <a:rPr lang="en-US" sz="1600" dirty="0"/>
              <a:t>	</a:t>
            </a:r>
            <a:endParaRPr lang="uk-U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EEA5E3B-23FC-4CDC-9B4D-60E57F2B7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9" y="3307306"/>
            <a:ext cx="2970626" cy="297062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FA14D9-0BFD-4428-8749-816061F70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50" y="114358"/>
            <a:ext cx="4901966" cy="49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8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219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Індукційні плитки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МУЛЬТИВАРКИ</dc:title>
  <dc:creator>Oleksii Rozum</dc:creator>
  <cp:lastModifiedBy>Денис Соловодов</cp:lastModifiedBy>
  <cp:revision>6</cp:revision>
  <dcterms:created xsi:type="dcterms:W3CDTF">2021-09-24T14:13:14Z</dcterms:created>
  <dcterms:modified xsi:type="dcterms:W3CDTF">2022-02-07T15:12:13Z</dcterms:modified>
</cp:coreProperties>
</file>