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2" r:id="rId2"/>
    <p:sldId id="310" r:id="rId3"/>
    <p:sldId id="308" r:id="rId4"/>
    <p:sldId id="343" r:id="rId5"/>
    <p:sldId id="344" r:id="rId6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985BE8-A77B-4266-A6ED-E14E5831D6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B9F55D-6885-4228-83F8-7EEB21E4F0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3D7A50E-42A1-44BB-8C36-5D683D2BD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1D10-77C6-48D6-871E-AFE5C0B60224}" type="datetimeFigureOut">
              <a:rPr lang="uk-UA" smtClean="0"/>
              <a:t>14.08.2023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9C302F-16DE-40C2-BA71-69CA8C4F3E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948D0F-0139-4461-83A5-438E8B332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5AF6-2EE3-461D-B7E8-8AF1125D3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6193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3FC5A-B532-4B30-9B89-C19DB54D8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FB90DDC-FC76-45D7-AB3D-F8EB5272E6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EE79D-CC86-4D97-B4C2-016FE559B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1D10-77C6-48D6-871E-AFE5C0B60224}" type="datetimeFigureOut">
              <a:rPr lang="uk-UA" smtClean="0"/>
              <a:t>14.08.2023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B421115-C642-426E-8397-6C353FD8CC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BFDC4E-0D0A-496B-80A0-AA3FEB018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5AF6-2EE3-461D-B7E8-8AF1125D3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155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B749F1B-7AE5-41F3-A624-0E713E1130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BF0FF5-E5BF-4776-B8C3-80ADD31944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B01A513-8D8E-4001-A52C-F722E4050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1D10-77C6-48D6-871E-AFE5C0B60224}" type="datetimeFigureOut">
              <a:rPr lang="uk-UA" smtClean="0"/>
              <a:t>14.08.2023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89F379-621C-4DF6-AAAE-F5382E854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33EE03-AD28-4BE8-ADD0-7E25F737F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5AF6-2EE3-461D-B7E8-8AF1125D3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84181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458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A9B7D8-C06D-430C-8040-8D75AD4469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B823A4-BB12-44D6-8EB6-3F349B9067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6714C4-9C78-4ECA-ABBA-E83DDF28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1D10-77C6-48D6-871E-AFE5C0B60224}" type="datetimeFigureOut">
              <a:rPr lang="uk-UA" smtClean="0"/>
              <a:t>14.08.2023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6C0E57-F1A0-4DDF-AB4E-0C8B79898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2D7744-159E-43CD-B15E-4C4EDC24B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5AF6-2EE3-461D-B7E8-8AF1125D3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16477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1FD734-F337-485B-8F17-A940A8453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3DDACD5-544A-4B2A-BDEA-AA6D4377D0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C28699-5104-4E8A-812E-4103F04C3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1D10-77C6-48D6-871E-AFE5C0B60224}" type="datetimeFigureOut">
              <a:rPr lang="uk-UA" smtClean="0"/>
              <a:t>14.08.2023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8FA38B2-9894-4714-8B99-D0AB63CFE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2DD5C5-BCA4-4D0C-9BE7-63FBF3B2F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5AF6-2EE3-461D-B7E8-8AF1125D3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31256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FD2780-E8DB-4017-83F5-E2F350BD8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BCA6AE-3089-435B-889A-5FDDC66EA9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1C700DE-2D4B-4132-B3B0-B832BC0BC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0F1A504-7727-4274-94FD-659E061F5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1D10-77C6-48D6-871E-AFE5C0B60224}" type="datetimeFigureOut">
              <a:rPr lang="uk-UA" smtClean="0"/>
              <a:t>14.08.2023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8AEFF8B-58B8-4107-8B10-61F468DB7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D1A6720-E2B9-4F6C-A9E5-F2C106F48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5AF6-2EE3-461D-B7E8-8AF1125D3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77211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5E3168-2E89-4FF2-8558-1741ABB7F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CB3F97-74A1-4F97-9A12-1361A9519D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F5F2C05-EE92-49ED-B2D6-F11AEE3AC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3C5E16D-946E-40E0-B466-CFFF65D6D8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96CAD1F-2202-4ABA-A0D1-204E204F7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28EED7E-84DC-4B15-B084-D876F4528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1D10-77C6-48D6-871E-AFE5C0B60224}" type="datetimeFigureOut">
              <a:rPr lang="uk-UA" smtClean="0"/>
              <a:t>14.08.2023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1731BD2-92DB-464C-935C-3BFB8F54E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F3B473-8243-4F8A-8528-5EAD05141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5AF6-2EE3-461D-B7E8-8AF1125D3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09452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D42B64-D4A6-4A08-8B21-084B0CD7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5753BEB-0CD2-4741-9026-A783EAEC5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1D10-77C6-48D6-871E-AFE5C0B60224}" type="datetimeFigureOut">
              <a:rPr lang="uk-UA" smtClean="0"/>
              <a:t>14.08.2023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B42EA0B-0558-4718-8691-DE472099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3F8A8A3-890B-4465-85B4-1E43583CA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5AF6-2EE3-461D-B7E8-8AF1125D3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1488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7FEACA-161E-476F-9C19-58D06A422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1D10-77C6-48D6-871E-AFE5C0B60224}" type="datetimeFigureOut">
              <a:rPr lang="uk-UA" smtClean="0"/>
              <a:t>14.08.2023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B56E574-DB5E-4ABD-A9DF-248D51EF5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C0AB65-2F1A-4C1F-B955-2FF52E1E59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5AF6-2EE3-461D-B7E8-8AF1125D3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84694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E3DEEA-E049-46A7-917A-2746E70C4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D34CB1C-F19A-4DB4-B9CE-CA43339041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1640A9-B70C-4300-B4DA-4D2E783009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4A2C0EC-B865-40A5-A248-45CC988AC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1D10-77C6-48D6-871E-AFE5C0B60224}" type="datetimeFigureOut">
              <a:rPr lang="uk-UA" smtClean="0"/>
              <a:t>14.08.2023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BC41A3-DD6D-4638-9329-1410F33EA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F9AF4A-FFEA-44DF-B88D-046E93768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5AF6-2EE3-461D-B7E8-8AF1125D3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70998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D21D2-4E63-4E68-9FFC-2721EF1E1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38841B6-46A3-491B-B9C9-214DAE03EB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CC1042-7F26-4B13-9A00-039F2B50A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7F7E11D-58F8-46EC-BD6A-9195BCBC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81D10-77C6-48D6-871E-AFE5C0B60224}" type="datetimeFigureOut">
              <a:rPr lang="uk-UA" smtClean="0"/>
              <a:t>14.08.2023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C184CC3-A253-4D27-98A1-B475C5167A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72FAA6E-0694-4709-A7A3-9C7A2EB40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B5AF6-2EE3-461D-B7E8-8AF1125D3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3980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D49107-5EC7-41AE-B902-42D12C5750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D880EB-5D7A-4713-A844-9F3643FEB0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0205BE-11E8-432A-9FDD-4A6882C3C9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81D10-77C6-48D6-871E-AFE5C0B60224}" type="datetimeFigureOut">
              <a:rPr lang="uk-UA" smtClean="0"/>
              <a:t>14.08.2023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A09ED-4423-4D2A-8BED-FA4A1CB0D4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6003D45-AB21-4086-94E2-5AFDCD860E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EB5AF6-2EE3-461D-B7E8-8AF1125D3E87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6827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Індукційні плитки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834007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312085-2BC3-47BB-882B-2CC8C0769FE0}"/>
              </a:ext>
            </a:extLst>
          </p:cNvPr>
          <p:cNvSpPr/>
          <p:nvPr/>
        </p:nvSpPr>
        <p:spPr>
          <a:xfrm>
            <a:off x="504665" y="1276350"/>
            <a:ext cx="436933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Потужн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і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сть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14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00Вт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Склокерамічна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поверхня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Crystal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glass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)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 6 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автоматичних програм для приготування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Автоматичне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виявлення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посуду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Діапазон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автоматичної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підтримки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температури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8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0-2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7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0°С 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Електронна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панель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управління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Захист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перегріву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Автоматичне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відключення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зняття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посуду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Таймер на 24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години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Р</a:t>
            </a:r>
            <a:r>
              <a:rPr lang="uk-UA" sz="1200" dirty="0" err="1">
                <a:latin typeface="Arial" pitchFamily="34" charset="0"/>
                <a:cs typeface="Arial" pitchFamily="34" charset="0"/>
              </a:rPr>
              <a:t>озміри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28x35x6.5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см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Розміри </a:t>
            </a:r>
            <a:r>
              <a:rPr lang="uk-UA" sz="1200" dirty="0" err="1">
                <a:latin typeface="Arial" pitchFamily="34" charset="0"/>
                <a:cs typeface="Arial" pitchFamily="34" charset="0"/>
              </a:rPr>
              <a:t>варочної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 поверхні: 24х24см</a:t>
            </a:r>
          </a:p>
          <a:p>
            <a:endParaRPr lang="ru-RU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C86D9C-8F8B-46F8-83AB-4649CC4B2697}"/>
              </a:ext>
            </a:extLst>
          </p:cNvPr>
          <p:cNvSpPr txBox="1"/>
          <p:nvPr/>
        </p:nvSpPr>
        <p:spPr>
          <a:xfrm>
            <a:off x="649512" y="337873"/>
            <a:ext cx="1141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RIO145-G</a:t>
            </a:r>
            <a:endParaRPr lang="uk-UA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EDB7F19-1DB6-4B22-B924-C552B6E89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6820" y="630260"/>
            <a:ext cx="5911444" cy="500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31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6512C-6AB4-4F7D-8CF0-AFC8FA682AF7}"/>
              </a:ext>
            </a:extLst>
          </p:cNvPr>
          <p:cNvSpPr txBox="1"/>
          <p:nvPr/>
        </p:nvSpPr>
        <p:spPr>
          <a:xfrm>
            <a:off x="649512" y="337873"/>
            <a:ext cx="1141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RIO215-G </a:t>
            </a:r>
            <a:endParaRPr lang="uk-UA" sz="28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5545EA2-2FAD-4560-B210-2533A6800A70}"/>
              </a:ext>
            </a:extLst>
          </p:cNvPr>
          <p:cNvSpPr/>
          <p:nvPr/>
        </p:nvSpPr>
        <p:spPr>
          <a:xfrm>
            <a:off x="504665" y="1276350"/>
            <a:ext cx="4369339" cy="366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Потужн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і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сть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14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00Вт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Склокерамічна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поверхня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(Crystal glass)</a:t>
            </a:r>
            <a:endParaRPr lang="uk-UA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1200" dirty="0">
                <a:latin typeface="Arial" pitchFamily="34" charset="0"/>
                <a:cs typeface="Arial" pitchFamily="34" charset="0"/>
              </a:rPr>
              <a:t> 6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автоматичних програм для приготування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Автоматичне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виявлення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посуду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Діапазон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автоматичної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підтримки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температури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8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0-2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7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0°С 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Електронна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панель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управління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Захист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перегріву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Автоматичне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відключення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зняття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посуду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Таймер на 24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години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Р</a:t>
            </a:r>
            <a:r>
              <a:rPr lang="uk-UA" sz="1200" dirty="0" err="1">
                <a:latin typeface="Arial" pitchFamily="34" charset="0"/>
                <a:cs typeface="Arial" pitchFamily="34" charset="0"/>
              </a:rPr>
              <a:t>озміри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28x35x6.5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см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Розміри </a:t>
            </a:r>
            <a:r>
              <a:rPr lang="uk-UA" sz="1200" dirty="0" err="1">
                <a:latin typeface="Arial" pitchFamily="34" charset="0"/>
                <a:cs typeface="Arial" pitchFamily="34" charset="0"/>
              </a:rPr>
              <a:t>варочної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 поверхні: 24х24см</a:t>
            </a:r>
          </a:p>
          <a:p>
            <a:pPr>
              <a:lnSpc>
                <a:spcPct val="150000"/>
              </a:lnSpc>
              <a:defRPr/>
            </a:pP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endParaRPr lang="ru-RU" sz="12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987C796-B6F1-4E3E-A6ED-C25D386EF2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662" y="662730"/>
            <a:ext cx="5897826" cy="491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631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6512C-6AB4-4F7D-8CF0-AFC8FA682AF7}"/>
              </a:ext>
            </a:extLst>
          </p:cNvPr>
          <p:cNvSpPr txBox="1"/>
          <p:nvPr/>
        </p:nvSpPr>
        <p:spPr>
          <a:xfrm>
            <a:off x="649512" y="337873"/>
            <a:ext cx="1141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RIO225-G</a:t>
            </a:r>
            <a:endParaRPr lang="uk-UA" sz="28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5545EA2-2FAD-4560-B210-2533A6800A70}"/>
              </a:ext>
            </a:extLst>
          </p:cNvPr>
          <p:cNvSpPr/>
          <p:nvPr/>
        </p:nvSpPr>
        <p:spPr>
          <a:xfrm>
            <a:off x="504665" y="1276350"/>
            <a:ext cx="4369339" cy="3105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Потужн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і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сть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1400Вт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Склокерамічна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поверхня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(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Crystal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glass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)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1200" dirty="0">
                <a:latin typeface="Arial" pitchFamily="34" charset="0"/>
                <a:cs typeface="Arial" pitchFamily="34" charset="0"/>
              </a:rPr>
              <a:t> 5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автоматичних програм для приготування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Автоматичне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виявлення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посуду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Діапазон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автоматичної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підтримки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температури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8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0-2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7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0°С 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Захист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перегріву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Автоматичне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відключення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зняття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посуду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Таймер на 24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години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Блокування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дітей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Р</a:t>
            </a:r>
            <a:r>
              <a:rPr lang="uk-UA" sz="1200" dirty="0" err="1">
                <a:latin typeface="Arial" pitchFamily="34" charset="0"/>
                <a:cs typeface="Arial" pitchFamily="34" charset="0"/>
              </a:rPr>
              <a:t>озміри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28x35x6.5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см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Розміри </a:t>
            </a:r>
            <a:r>
              <a:rPr lang="uk-UA" sz="1200" dirty="0" err="1">
                <a:latin typeface="Arial" pitchFamily="34" charset="0"/>
                <a:cs typeface="Arial" pitchFamily="34" charset="0"/>
              </a:rPr>
              <a:t>варочної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 поверхні: 2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8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х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3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5см</a:t>
            </a: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46D8754-EFF2-4548-86AD-71148385DE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019" y="847288"/>
            <a:ext cx="5533358" cy="4631642"/>
          </a:xfrm>
        </p:spPr>
      </p:pic>
    </p:spTree>
    <p:extLst>
      <p:ext uri="{BB962C8B-B14F-4D97-AF65-F5344CB8AC3E}">
        <p14:creationId xmlns:p14="http://schemas.microsoft.com/office/powerpoint/2010/main" val="3669004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D6512C-6AB4-4F7D-8CF0-AFC8FA682AF7}"/>
              </a:ext>
            </a:extLst>
          </p:cNvPr>
          <p:cNvSpPr txBox="1"/>
          <p:nvPr/>
        </p:nvSpPr>
        <p:spPr>
          <a:xfrm>
            <a:off x="649512" y="337873"/>
            <a:ext cx="114181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RIO250-G Duo</a:t>
            </a:r>
            <a:endParaRPr lang="uk-UA" sz="28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5545EA2-2FAD-4560-B210-2533A6800A70}"/>
              </a:ext>
            </a:extLst>
          </p:cNvPr>
          <p:cNvSpPr/>
          <p:nvPr/>
        </p:nvSpPr>
        <p:spPr>
          <a:xfrm>
            <a:off x="504665" y="1276350"/>
            <a:ext cx="4369339" cy="36591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Потужн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і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сть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2800Вт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Склокерамічна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поверхня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(Crystal glass)</a:t>
            </a:r>
            <a:endParaRPr lang="uk-UA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uk-UA" sz="1200" dirty="0">
                <a:latin typeface="Arial" pitchFamily="34" charset="0"/>
                <a:cs typeface="Arial" pitchFamily="34" charset="0"/>
              </a:rPr>
              <a:t> 5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автоматичних програм для приготування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Автоматичне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виявлення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посуду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Діапазон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автоматичної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підтримки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температури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8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0-2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7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0°С 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Електронна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панель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управління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Захист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перегріву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Автоматичне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відключення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після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зняття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посуду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Таймер на 24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години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Блокування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від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200" dirty="0" err="1">
                <a:latin typeface="Arial" pitchFamily="34" charset="0"/>
                <a:cs typeface="Arial" pitchFamily="34" charset="0"/>
              </a:rPr>
              <a:t>дітей</a:t>
            </a:r>
            <a:endParaRPr lang="ru-RU" sz="1200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Р</a:t>
            </a:r>
            <a:r>
              <a:rPr lang="uk-UA" sz="1200" dirty="0" err="1">
                <a:latin typeface="Arial" pitchFamily="34" charset="0"/>
                <a:cs typeface="Arial" pitchFamily="34" charset="0"/>
              </a:rPr>
              <a:t>озміри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60x36x6.8</a:t>
            </a:r>
            <a:r>
              <a:rPr lang="ru-RU" sz="1200" dirty="0">
                <a:latin typeface="Arial" pitchFamily="34" charset="0"/>
                <a:cs typeface="Arial" pitchFamily="34" charset="0"/>
              </a:rPr>
              <a:t>см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ru-RU" sz="1200" dirty="0">
                <a:latin typeface="Arial" pitchFamily="34" charset="0"/>
                <a:cs typeface="Arial" pitchFamily="34" charset="0"/>
              </a:rPr>
              <a:t>• 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Розміри </a:t>
            </a:r>
            <a:r>
              <a:rPr lang="uk-UA" sz="1200" dirty="0" err="1">
                <a:latin typeface="Arial" pitchFamily="34" charset="0"/>
                <a:cs typeface="Arial" pitchFamily="34" charset="0"/>
              </a:rPr>
              <a:t>варочної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 поверхні: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60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х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36</a:t>
            </a:r>
            <a:r>
              <a:rPr lang="uk-UA" sz="1200" dirty="0">
                <a:latin typeface="Arial" pitchFamily="34" charset="0"/>
                <a:cs typeface="Arial" pitchFamily="34" charset="0"/>
              </a:rPr>
              <a:t>см</a:t>
            </a:r>
          </a:p>
          <a:p>
            <a:pPr>
              <a:lnSpc>
                <a:spcPct val="150000"/>
              </a:lnSpc>
              <a:defRPr/>
            </a:pPr>
            <a:endParaRPr lang="uk-UA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9FA129-25BC-4B3A-8A58-46EC5F7BF3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874" y="922648"/>
            <a:ext cx="7371126" cy="4353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6189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284</Words>
  <Application>Microsoft Office PowerPoint</Application>
  <PresentationFormat>Широкоэкранный</PresentationFormat>
  <Paragraphs>54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Тема Office</vt:lpstr>
      <vt:lpstr>Індукційні плитки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МУЛЬТИВАРКИ</dc:title>
  <dc:creator>Oleksii Rozum</dc:creator>
  <cp:lastModifiedBy>Денис Соловодов</cp:lastModifiedBy>
  <cp:revision>12</cp:revision>
  <dcterms:created xsi:type="dcterms:W3CDTF">2021-09-24T14:13:14Z</dcterms:created>
  <dcterms:modified xsi:type="dcterms:W3CDTF">2023-08-14T07:48:33Z</dcterms:modified>
</cp:coreProperties>
</file>