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67" r:id="rId2"/>
    <p:sldId id="306" r:id="rId3"/>
    <p:sldId id="307" r:id="rId4"/>
    <p:sldId id="309" r:id="rId5"/>
    <p:sldId id="305" r:id="rId6"/>
    <p:sldId id="312" r:id="rId7"/>
    <p:sldId id="314" r:id="rId8"/>
    <p:sldId id="31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8" autoAdjust="0"/>
    <p:restoredTop sz="86420" autoAdjust="0"/>
  </p:normalViewPr>
  <p:slideViewPr>
    <p:cSldViewPr snapToGrid="0">
      <p:cViewPr varScale="1">
        <p:scale>
          <a:sx n="72" d="100"/>
          <a:sy n="72" d="100"/>
        </p:scale>
        <p:origin x="6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" y="6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8"/>
            <a:ext cx="9227942" cy="3200924"/>
          </a:xfrm>
        </p:spPr>
        <p:txBody>
          <a:bodyPr>
            <a:normAutofit/>
          </a:bodyPr>
          <a:lstStyle/>
          <a:p>
            <a:r>
              <a:rPr lang="uk-UA" dirty="0"/>
              <a:t>Продукція «</a:t>
            </a:r>
            <a:r>
              <a:rPr lang="en-US" dirty="0"/>
              <a:t>Rotex</a:t>
            </a:r>
            <a:r>
              <a:rPr lang="uk-UA" dirty="0"/>
              <a:t>»</a:t>
            </a:r>
            <a:br>
              <a:rPr lang="uk-UA" dirty="0"/>
            </a:br>
            <a:r>
              <a:rPr lang="uk-UA" b="1" dirty="0"/>
              <a:t>ТЕРМОПОТ</a:t>
            </a:r>
            <a:r>
              <a:rPr lang="ru-RU" b="1" dirty="0"/>
              <a:t>И</a:t>
            </a:r>
            <a:br>
              <a:rPr lang="ru-RU" sz="2800" dirty="0"/>
            </a:br>
            <a:endParaRPr lang="en-US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D0BBBA-D615-4010-87A1-4D12E3A38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95" y="1513152"/>
            <a:ext cx="2317829" cy="92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26E8A0-C758-4140-B84E-56F5E6207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32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64E78-1BF6-460E-B155-5C263A9EFF39}"/>
              </a:ext>
            </a:extLst>
          </p:cNvPr>
          <p:cNvSpPr txBox="1"/>
          <p:nvPr/>
        </p:nvSpPr>
        <p:spPr>
          <a:xfrm>
            <a:off x="1331032" y="1545121"/>
            <a:ext cx="98774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800" dirty="0"/>
          </a:p>
          <a:p>
            <a:r>
              <a:rPr lang="ru-RU" sz="2800" b="1" dirty="0"/>
              <a:t> </a:t>
            </a:r>
            <a:r>
              <a:rPr lang="uk-UA" sz="2800" b="1" dirty="0"/>
              <a:t>- автоматичний;</a:t>
            </a:r>
          </a:p>
          <a:p>
            <a:endParaRPr lang="uk-UA" sz="2800" b="1" dirty="0"/>
          </a:p>
          <a:p>
            <a:r>
              <a:rPr lang="uk-UA" sz="2800" b="1" dirty="0"/>
              <a:t> - механічний;</a:t>
            </a:r>
          </a:p>
          <a:p>
            <a:endParaRPr lang="uk-UA" sz="2800" b="1" dirty="0"/>
          </a:p>
          <a:p>
            <a:r>
              <a:rPr lang="uk-UA" sz="2800" b="1" dirty="0"/>
              <a:t> - прямий (натискання клавіші чашкою за носиком подачі води).</a:t>
            </a:r>
            <a:endParaRPr lang="uk-UA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CC0780-610E-4AD2-A861-8101E7709AB3}"/>
              </a:ext>
            </a:extLst>
          </p:cNvPr>
          <p:cNvSpPr/>
          <p:nvPr/>
        </p:nvSpPr>
        <p:spPr>
          <a:xfrm>
            <a:off x="2998735" y="782824"/>
            <a:ext cx="5185843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sz="3200" b="1" dirty="0"/>
              <a:t>3 СПОСОБУ РОЗЛИВУ ВОДИ: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69581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4F7CEE-052F-44B6-9A02-1AA8CD866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66" y="1016074"/>
            <a:ext cx="2886075" cy="4419600"/>
          </a:xfrm>
          <a:prstGeom prst="rect">
            <a:avLst/>
          </a:prstGeom>
        </p:spPr>
      </p:pic>
      <p:cxnSp>
        <p:nvCxnSpPr>
          <p:cNvPr id="22" name="Соединитель: уступ 21">
            <a:extLst>
              <a:ext uri="{FF2B5EF4-FFF2-40B4-BE49-F238E27FC236}">
                <a16:creationId xmlns:a16="http://schemas.microsoft.com/office/drawing/2014/main" id="{02E37DC2-0B08-438C-9F34-D2A80B436D7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40458" y="1443135"/>
            <a:ext cx="3769664" cy="199052"/>
          </a:xfrm>
          <a:prstGeom prst="bentConnector3">
            <a:avLst>
              <a:gd name="adj1" fmla="val 5891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BEB7D52-78C9-4927-AE7A-9A6222066D01}"/>
              </a:ext>
            </a:extLst>
          </p:cNvPr>
          <p:cNvSpPr/>
          <p:nvPr/>
        </p:nvSpPr>
        <p:spPr>
          <a:xfrm>
            <a:off x="8880194" y="1016074"/>
            <a:ext cx="2509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Блокування кришки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7BD33455-F5B3-4954-8F52-6614638517E2}"/>
              </a:ext>
            </a:extLst>
          </p:cNvPr>
          <p:cNvCxnSpPr/>
          <p:nvPr/>
        </p:nvCxnSpPr>
        <p:spPr>
          <a:xfrm flipH="1">
            <a:off x="7240458" y="2495939"/>
            <a:ext cx="19408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D4CB221-00FF-4E41-94A5-378F3A4C865A}"/>
              </a:ext>
            </a:extLst>
          </p:cNvPr>
          <p:cNvSpPr/>
          <p:nvPr/>
        </p:nvSpPr>
        <p:spPr>
          <a:xfrm>
            <a:off x="9202123" y="2311273"/>
            <a:ext cx="2407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  Індикатор кип’ятіння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5085B1C-B79B-4682-A014-6248CA3D0D2C}"/>
              </a:ext>
            </a:extLst>
          </p:cNvPr>
          <p:cNvSpPr/>
          <p:nvPr/>
        </p:nvSpPr>
        <p:spPr>
          <a:xfrm>
            <a:off x="7505995" y="4355364"/>
            <a:ext cx="4113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Індикатор підтримки</a:t>
            </a:r>
          </a:p>
          <a:p>
            <a:pPr algn="ctr"/>
            <a:r>
              <a:rPr lang="uk-UA" b="1" dirty="0"/>
              <a:t> температури</a:t>
            </a:r>
          </a:p>
        </p:txBody>
      </p:sp>
      <p:cxnSp>
        <p:nvCxnSpPr>
          <p:cNvPr id="47" name="Соединитель: уступ 46">
            <a:extLst>
              <a:ext uri="{FF2B5EF4-FFF2-40B4-BE49-F238E27FC236}">
                <a16:creationId xmlns:a16="http://schemas.microsoft.com/office/drawing/2014/main" id="{40897B68-88CF-410A-AAEB-7058577C049F}"/>
              </a:ext>
            </a:extLst>
          </p:cNvPr>
          <p:cNvCxnSpPr>
            <a:cxnSpLocks/>
          </p:cNvCxnSpPr>
          <p:nvPr/>
        </p:nvCxnSpPr>
        <p:spPr>
          <a:xfrm>
            <a:off x="730565" y="1412033"/>
            <a:ext cx="3358783" cy="230155"/>
          </a:xfrm>
          <a:prstGeom prst="bentConnector3">
            <a:avLst>
              <a:gd name="adj1" fmla="val 5555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886AD9F-1847-4357-9B50-05316D25EB54}"/>
              </a:ext>
            </a:extLst>
          </p:cNvPr>
          <p:cNvSpPr/>
          <p:nvPr/>
        </p:nvSpPr>
        <p:spPr>
          <a:xfrm>
            <a:off x="656365" y="692908"/>
            <a:ext cx="2595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Підтримка температури</a:t>
            </a:r>
          </a:p>
          <a:p>
            <a:pPr algn="ctr"/>
            <a:r>
              <a:rPr lang="uk-UA" b="1" dirty="0"/>
              <a:t>води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B64D4CCC-B281-40E7-8913-8F336B7DC849}"/>
              </a:ext>
            </a:extLst>
          </p:cNvPr>
          <p:cNvCxnSpPr/>
          <p:nvPr/>
        </p:nvCxnSpPr>
        <p:spPr>
          <a:xfrm flipH="1">
            <a:off x="7240458" y="3564294"/>
            <a:ext cx="19408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68BC3CBD-DAAD-4324-B624-26ED5806338E}"/>
              </a:ext>
            </a:extLst>
          </p:cNvPr>
          <p:cNvSpPr/>
          <p:nvPr/>
        </p:nvSpPr>
        <p:spPr>
          <a:xfrm>
            <a:off x="9367402" y="3356300"/>
            <a:ext cx="2252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Повторне кип’ятіння</a:t>
            </a:r>
          </a:p>
        </p:txBody>
      </p: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45F2E9F-2662-4F60-B45B-EB420CB3891E}"/>
              </a:ext>
            </a:extLst>
          </p:cNvPr>
          <p:cNvCxnSpPr>
            <a:cxnSpLocks/>
          </p:cNvCxnSpPr>
          <p:nvPr/>
        </p:nvCxnSpPr>
        <p:spPr>
          <a:xfrm>
            <a:off x="2874438" y="2680605"/>
            <a:ext cx="12149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39D024BF-A1CD-4EE7-A92C-2454F5124F64}"/>
              </a:ext>
            </a:extLst>
          </p:cNvPr>
          <p:cNvSpPr/>
          <p:nvPr/>
        </p:nvSpPr>
        <p:spPr>
          <a:xfrm>
            <a:off x="595583" y="2474559"/>
            <a:ext cx="2198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Захист від перегріву</a:t>
            </a:r>
          </a:p>
        </p:txBody>
      </p: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70B7A887-580C-47EA-949B-7CB2D627B5FC}"/>
              </a:ext>
            </a:extLst>
          </p:cNvPr>
          <p:cNvCxnSpPr>
            <a:cxnSpLocks/>
          </p:cNvCxnSpPr>
          <p:nvPr/>
        </p:nvCxnSpPr>
        <p:spPr>
          <a:xfrm>
            <a:off x="2874438" y="3725632"/>
            <a:ext cx="12149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9F023B89-B022-4DEE-AB7B-6758D97F27AF}"/>
              </a:ext>
            </a:extLst>
          </p:cNvPr>
          <p:cNvSpPr/>
          <p:nvPr/>
        </p:nvSpPr>
        <p:spPr>
          <a:xfrm>
            <a:off x="461126" y="3564294"/>
            <a:ext cx="2347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Захист від протікання</a:t>
            </a:r>
          </a:p>
        </p:txBody>
      </p:sp>
      <p:cxnSp>
        <p:nvCxnSpPr>
          <p:cNvPr id="66" name="Соединитель: уступ 65">
            <a:extLst>
              <a:ext uri="{FF2B5EF4-FFF2-40B4-BE49-F238E27FC236}">
                <a16:creationId xmlns:a16="http://schemas.microsoft.com/office/drawing/2014/main" id="{F958C40A-0CC4-4659-AF5F-47A5A51F3C0C}"/>
              </a:ext>
            </a:extLst>
          </p:cNvPr>
          <p:cNvCxnSpPr>
            <a:cxnSpLocks/>
          </p:cNvCxnSpPr>
          <p:nvPr/>
        </p:nvCxnSpPr>
        <p:spPr>
          <a:xfrm flipV="1">
            <a:off x="730565" y="4678530"/>
            <a:ext cx="3491301" cy="300122"/>
          </a:xfrm>
          <a:prstGeom prst="bentConnector3">
            <a:avLst>
              <a:gd name="adj1" fmla="val 7031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558BAA22-10D3-42EA-B892-E505BB427E88}"/>
              </a:ext>
            </a:extLst>
          </p:cNvPr>
          <p:cNvSpPr/>
          <p:nvPr/>
        </p:nvSpPr>
        <p:spPr>
          <a:xfrm>
            <a:off x="866376" y="4325708"/>
            <a:ext cx="2081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Матеріал корпусу: </a:t>
            </a:r>
          </a:p>
          <a:p>
            <a:pPr algn="ctr"/>
            <a:r>
              <a:rPr lang="uk-UA" b="1" dirty="0"/>
              <a:t>нержавіюча сталь</a:t>
            </a:r>
          </a:p>
        </p:txBody>
      </p: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3F4818BB-C2B9-417E-906C-1506B04F1EAD}"/>
              </a:ext>
            </a:extLst>
          </p:cNvPr>
          <p:cNvCxnSpPr/>
          <p:nvPr/>
        </p:nvCxnSpPr>
        <p:spPr>
          <a:xfrm flipV="1">
            <a:off x="5262465" y="5169159"/>
            <a:ext cx="0" cy="266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74452CA-360D-48CD-AE50-750C27E98C51}"/>
              </a:ext>
            </a:extLst>
          </p:cNvPr>
          <p:cNvSpPr/>
          <p:nvPr/>
        </p:nvSpPr>
        <p:spPr>
          <a:xfrm>
            <a:off x="4141001" y="5657260"/>
            <a:ext cx="2650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Колір: нержавіюча сталь</a:t>
            </a:r>
          </a:p>
        </p:txBody>
      </p: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5260FF5-FE97-4312-B810-F9DA376F7A43}"/>
              </a:ext>
            </a:extLst>
          </p:cNvPr>
          <p:cNvCxnSpPr/>
          <p:nvPr/>
        </p:nvCxnSpPr>
        <p:spPr>
          <a:xfrm rot="10800000">
            <a:off x="7168395" y="4873680"/>
            <a:ext cx="4067455" cy="295479"/>
          </a:xfrm>
          <a:prstGeom prst="bentConnector3">
            <a:avLst>
              <a:gd name="adj1" fmla="val 7497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41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7C6162-B8BA-4200-A9A5-94F314C6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2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RTP453-BS 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b="1" dirty="0"/>
              <a:t> </a:t>
            </a:r>
            <a:r>
              <a:rPr lang="uk-UA" sz="2000" b="1" dirty="0"/>
              <a:t>ОБ</a:t>
            </a:r>
            <a:r>
              <a:rPr lang="en-US" sz="2000" b="1" dirty="0"/>
              <a:t>’</a:t>
            </a:r>
            <a:r>
              <a:rPr lang="uk-UA" sz="2000" b="1" dirty="0"/>
              <a:t>ЄМ 4,5 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20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sz="2000" b="1" dirty="0"/>
              <a:t>ПОТУЖНІСТЬ 800 Вт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uk-UA" sz="20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sz="2000" b="1" dirty="0"/>
              <a:t>Прихований нагрівальний елемент з нержавіючої сталі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sz="2000" b="1" dirty="0">
                <a:solidFill>
                  <a:srgbClr val="FF0000"/>
                </a:solidFill>
              </a:rPr>
              <a:t>КОЛБА з високоякісної нержавіючої сталі 304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sz="2000" b="1" dirty="0"/>
              <a:t>Автоматичне відключення при закипанні</a:t>
            </a:r>
            <a:endParaRPr lang="en-US" sz="2000" b="1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D535A0-1C85-4794-836C-764B970EC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029" y="501926"/>
            <a:ext cx="3782241" cy="54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58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64E78-1BF6-460E-B155-5C263A9EFF39}"/>
              </a:ext>
            </a:extLst>
          </p:cNvPr>
          <p:cNvSpPr txBox="1"/>
          <p:nvPr/>
        </p:nvSpPr>
        <p:spPr>
          <a:xfrm>
            <a:off x="1331032" y="1545121"/>
            <a:ext cx="98774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800" dirty="0"/>
          </a:p>
          <a:p>
            <a:r>
              <a:rPr lang="ru-RU" sz="2800" b="1" dirty="0"/>
              <a:t> </a:t>
            </a:r>
            <a:r>
              <a:rPr lang="uk-UA" sz="2800" b="1" dirty="0"/>
              <a:t>- автоматичний;</a:t>
            </a:r>
          </a:p>
          <a:p>
            <a:endParaRPr lang="uk-UA" sz="2800" b="1" dirty="0"/>
          </a:p>
          <a:p>
            <a:r>
              <a:rPr lang="uk-UA" sz="2800" b="1" dirty="0"/>
              <a:t> - механічний;</a:t>
            </a:r>
          </a:p>
          <a:p>
            <a:endParaRPr lang="uk-UA" sz="2800" b="1" dirty="0"/>
          </a:p>
          <a:p>
            <a:r>
              <a:rPr lang="uk-UA" sz="2800" b="1" dirty="0"/>
              <a:t> - прямий (натискання клавіші чашкою за носиком подачі води).</a:t>
            </a:r>
            <a:endParaRPr lang="uk-UA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CC0780-610E-4AD2-A861-8101E7709AB3}"/>
              </a:ext>
            </a:extLst>
          </p:cNvPr>
          <p:cNvSpPr/>
          <p:nvPr/>
        </p:nvSpPr>
        <p:spPr>
          <a:xfrm>
            <a:off x="2998735" y="782824"/>
            <a:ext cx="5185843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sz="3200" b="1" dirty="0"/>
              <a:t>3 СПОСОБУ РОЗЛИВУ ВОДИ: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41763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Соединитель: уступ 21">
            <a:extLst>
              <a:ext uri="{FF2B5EF4-FFF2-40B4-BE49-F238E27FC236}">
                <a16:creationId xmlns:a16="http://schemas.microsoft.com/office/drawing/2014/main" id="{02E37DC2-0B08-438C-9F34-D2A80B436D7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40458" y="1443135"/>
            <a:ext cx="3769664" cy="199052"/>
          </a:xfrm>
          <a:prstGeom prst="bentConnector3">
            <a:avLst>
              <a:gd name="adj1" fmla="val 5891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BEB7D52-78C9-4927-AE7A-9A6222066D01}"/>
              </a:ext>
            </a:extLst>
          </p:cNvPr>
          <p:cNvSpPr/>
          <p:nvPr/>
        </p:nvSpPr>
        <p:spPr>
          <a:xfrm>
            <a:off x="8880194" y="1016074"/>
            <a:ext cx="2509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Блокування кришки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7BD33455-F5B3-4954-8F52-6614638517E2}"/>
              </a:ext>
            </a:extLst>
          </p:cNvPr>
          <p:cNvCxnSpPr/>
          <p:nvPr/>
        </p:nvCxnSpPr>
        <p:spPr>
          <a:xfrm flipH="1">
            <a:off x="7240458" y="2495939"/>
            <a:ext cx="19408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D4CB221-00FF-4E41-94A5-378F3A4C865A}"/>
              </a:ext>
            </a:extLst>
          </p:cNvPr>
          <p:cNvSpPr/>
          <p:nvPr/>
        </p:nvSpPr>
        <p:spPr>
          <a:xfrm>
            <a:off x="9202123" y="2311273"/>
            <a:ext cx="2407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  Індикатор кип’ятіння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5085B1C-B79B-4682-A014-6248CA3D0D2C}"/>
              </a:ext>
            </a:extLst>
          </p:cNvPr>
          <p:cNvSpPr/>
          <p:nvPr/>
        </p:nvSpPr>
        <p:spPr>
          <a:xfrm>
            <a:off x="7505995" y="4355364"/>
            <a:ext cx="4113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Індикатор підтримки</a:t>
            </a:r>
          </a:p>
          <a:p>
            <a:pPr algn="ctr"/>
            <a:r>
              <a:rPr lang="uk-UA" b="1" dirty="0"/>
              <a:t> температури</a:t>
            </a:r>
          </a:p>
        </p:txBody>
      </p:sp>
      <p:cxnSp>
        <p:nvCxnSpPr>
          <p:cNvPr id="47" name="Соединитель: уступ 46">
            <a:extLst>
              <a:ext uri="{FF2B5EF4-FFF2-40B4-BE49-F238E27FC236}">
                <a16:creationId xmlns:a16="http://schemas.microsoft.com/office/drawing/2014/main" id="{40897B68-88CF-410A-AAEB-7058577C049F}"/>
              </a:ext>
            </a:extLst>
          </p:cNvPr>
          <p:cNvCxnSpPr>
            <a:cxnSpLocks/>
          </p:cNvCxnSpPr>
          <p:nvPr/>
        </p:nvCxnSpPr>
        <p:spPr>
          <a:xfrm>
            <a:off x="730565" y="1412033"/>
            <a:ext cx="3358783" cy="230155"/>
          </a:xfrm>
          <a:prstGeom prst="bentConnector3">
            <a:avLst>
              <a:gd name="adj1" fmla="val 5555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886AD9F-1847-4357-9B50-05316D25EB54}"/>
              </a:ext>
            </a:extLst>
          </p:cNvPr>
          <p:cNvSpPr/>
          <p:nvPr/>
        </p:nvSpPr>
        <p:spPr>
          <a:xfrm>
            <a:off x="656365" y="692908"/>
            <a:ext cx="2595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Підтримка температури</a:t>
            </a:r>
          </a:p>
          <a:p>
            <a:pPr algn="ctr"/>
            <a:r>
              <a:rPr lang="uk-UA" b="1" dirty="0"/>
              <a:t>води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B64D4CCC-B281-40E7-8913-8F336B7DC849}"/>
              </a:ext>
            </a:extLst>
          </p:cNvPr>
          <p:cNvCxnSpPr/>
          <p:nvPr/>
        </p:nvCxnSpPr>
        <p:spPr>
          <a:xfrm flipH="1">
            <a:off x="7240458" y="3564294"/>
            <a:ext cx="19408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68BC3CBD-DAAD-4324-B624-26ED5806338E}"/>
              </a:ext>
            </a:extLst>
          </p:cNvPr>
          <p:cNvSpPr/>
          <p:nvPr/>
        </p:nvSpPr>
        <p:spPr>
          <a:xfrm>
            <a:off x="9367402" y="3356300"/>
            <a:ext cx="2252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Повторне кип’ятіння</a:t>
            </a:r>
          </a:p>
        </p:txBody>
      </p: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45F2E9F-2662-4F60-B45B-EB420CB3891E}"/>
              </a:ext>
            </a:extLst>
          </p:cNvPr>
          <p:cNvCxnSpPr>
            <a:cxnSpLocks/>
          </p:cNvCxnSpPr>
          <p:nvPr/>
        </p:nvCxnSpPr>
        <p:spPr>
          <a:xfrm>
            <a:off x="2874438" y="2680605"/>
            <a:ext cx="12149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39D024BF-A1CD-4EE7-A92C-2454F5124F64}"/>
              </a:ext>
            </a:extLst>
          </p:cNvPr>
          <p:cNvSpPr/>
          <p:nvPr/>
        </p:nvSpPr>
        <p:spPr>
          <a:xfrm>
            <a:off x="595583" y="2474559"/>
            <a:ext cx="2198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Захист від перегріву</a:t>
            </a:r>
          </a:p>
        </p:txBody>
      </p: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70B7A887-580C-47EA-949B-7CB2D627B5FC}"/>
              </a:ext>
            </a:extLst>
          </p:cNvPr>
          <p:cNvCxnSpPr>
            <a:cxnSpLocks/>
          </p:cNvCxnSpPr>
          <p:nvPr/>
        </p:nvCxnSpPr>
        <p:spPr>
          <a:xfrm>
            <a:off x="2874438" y="3725632"/>
            <a:ext cx="12149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9F023B89-B022-4DEE-AB7B-6758D97F27AF}"/>
              </a:ext>
            </a:extLst>
          </p:cNvPr>
          <p:cNvSpPr/>
          <p:nvPr/>
        </p:nvSpPr>
        <p:spPr>
          <a:xfrm>
            <a:off x="461126" y="3564294"/>
            <a:ext cx="2347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Захист від протікання</a:t>
            </a:r>
          </a:p>
        </p:txBody>
      </p:sp>
      <p:cxnSp>
        <p:nvCxnSpPr>
          <p:cNvPr id="66" name="Соединитель: уступ 65">
            <a:extLst>
              <a:ext uri="{FF2B5EF4-FFF2-40B4-BE49-F238E27FC236}">
                <a16:creationId xmlns:a16="http://schemas.microsoft.com/office/drawing/2014/main" id="{F958C40A-0CC4-4659-AF5F-47A5A51F3C0C}"/>
              </a:ext>
            </a:extLst>
          </p:cNvPr>
          <p:cNvCxnSpPr>
            <a:cxnSpLocks/>
          </p:cNvCxnSpPr>
          <p:nvPr/>
        </p:nvCxnSpPr>
        <p:spPr>
          <a:xfrm flipV="1">
            <a:off x="647969" y="4939101"/>
            <a:ext cx="3491301" cy="300122"/>
          </a:xfrm>
          <a:prstGeom prst="bentConnector3">
            <a:avLst>
              <a:gd name="adj1" fmla="val 7031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5260FF5-FE97-4312-B810-F9DA376F7A43}"/>
              </a:ext>
            </a:extLst>
          </p:cNvPr>
          <p:cNvCxnSpPr/>
          <p:nvPr/>
        </p:nvCxnSpPr>
        <p:spPr>
          <a:xfrm rot="10800000">
            <a:off x="7168395" y="4873680"/>
            <a:ext cx="4067455" cy="295479"/>
          </a:xfrm>
          <a:prstGeom prst="bentConnector3">
            <a:avLst>
              <a:gd name="adj1" fmla="val 7497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5B497B-D945-40FF-8A5A-97678FC0F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12" y="1016073"/>
            <a:ext cx="2819400" cy="4324350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D4D8640C-DB88-4C4D-B1F0-F0A5081FCC6C}"/>
              </a:ext>
            </a:extLst>
          </p:cNvPr>
          <p:cNvCxnSpPr>
            <a:cxnSpLocks/>
          </p:cNvCxnSpPr>
          <p:nvPr/>
        </p:nvCxnSpPr>
        <p:spPr>
          <a:xfrm flipV="1">
            <a:off x="5080000" y="5169160"/>
            <a:ext cx="0" cy="515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052B7E5-FF86-4531-9208-F50097CB658F}"/>
              </a:ext>
            </a:extLst>
          </p:cNvPr>
          <p:cNvSpPr/>
          <p:nvPr/>
        </p:nvSpPr>
        <p:spPr>
          <a:xfrm>
            <a:off x="913229" y="4497128"/>
            <a:ext cx="2081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/>
              <a:t>Матеріал корпусу: </a:t>
            </a:r>
          </a:p>
          <a:p>
            <a:pPr algn="ctr"/>
            <a:r>
              <a:rPr lang="uk-UA" b="1" dirty="0"/>
              <a:t>нержавіюча сталь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3A392A9-9735-41E5-B314-3FADD8311CE5}"/>
              </a:ext>
            </a:extLst>
          </p:cNvPr>
          <p:cNvSpPr/>
          <p:nvPr/>
        </p:nvSpPr>
        <p:spPr>
          <a:xfrm>
            <a:off x="4141001" y="5657260"/>
            <a:ext cx="2650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Колір: нержавіюча сталь</a:t>
            </a:r>
          </a:p>
        </p:txBody>
      </p:sp>
    </p:spTree>
    <p:extLst>
      <p:ext uri="{BB962C8B-B14F-4D97-AF65-F5344CB8AC3E}">
        <p14:creationId xmlns:p14="http://schemas.microsoft.com/office/powerpoint/2010/main" val="3649428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4667</TotalTime>
  <Words>185</Words>
  <Application>Microsoft Office PowerPoint</Application>
  <PresentationFormat>Широкоэкранный</PresentationFormat>
  <Paragraphs>60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Montserrat</vt:lpstr>
      <vt:lpstr>Montserrat Bold</vt:lpstr>
      <vt:lpstr>Тема Office</vt:lpstr>
      <vt:lpstr>Продукція «Rotex» ТЕРМОПОТИ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Вячеслав Лобченко</cp:lastModifiedBy>
  <cp:revision>307</cp:revision>
  <dcterms:created xsi:type="dcterms:W3CDTF">2019-02-20T15:38:26Z</dcterms:created>
  <dcterms:modified xsi:type="dcterms:W3CDTF">2025-09-26T11:11:52Z</dcterms:modified>
</cp:coreProperties>
</file>