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67" r:id="rId2"/>
    <p:sldId id="270" r:id="rId3"/>
    <p:sldId id="271" r:id="rId4"/>
    <p:sldId id="26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CD00"/>
    <a:srgbClr val="FFCA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0D15DB-47A4-48B6-A9B3-101387BF1DE0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0E5BC-C379-4530-AF60-A13CD8905D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838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50074" y="0"/>
            <a:ext cx="5941925" cy="599202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F9C7E1-7970-4E39-924E-B87FF221BA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094" y="1976719"/>
            <a:ext cx="9227942" cy="1716124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78AD610-76C0-481B-9115-F3229A6D38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094" y="4050926"/>
            <a:ext cx="9227942" cy="1321174"/>
          </a:xfrm>
        </p:spPr>
        <p:txBody>
          <a:bodyPr>
            <a:no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368FFB4-46B4-4900-A6FE-2DDB5D2F26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59" y="6361026"/>
            <a:ext cx="12190141" cy="49697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8C6E723-5928-4F10-8808-219BA47DE87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9600" y="471365"/>
            <a:ext cx="2186814" cy="85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126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" userDrawn="1">
          <p15:clr>
            <a:srgbClr val="FBAE40"/>
          </p15:clr>
        </p15:guide>
        <p15:guide id="2" pos="7296" userDrawn="1">
          <p15:clr>
            <a:srgbClr val="FBAE40"/>
          </p15:clr>
        </p15:guide>
        <p15:guide id="3" orient="horz" pos="3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051B64D-1FD4-47FA-AE55-428395E6C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0" y="571501"/>
            <a:ext cx="2438399" cy="164231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0375E9-9D23-4650-A242-2811F2F72F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7305" y="571500"/>
            <a:ext cx="8149390" cy="521685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2EC70E98-312B-43DF-98E4-7D86CCB72D2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127958" y="4146048"/>
            <a:ext cx="2438399" cy="16423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819368C9-6875-4F04-9A9E-F8F7F0D5366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9144001" y="2358774"/>
            <a:ext cx="2438399" cy="164231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id="{BF05EEAA-3D99-4B5E-B3DF-7C26147DDD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9" y="6361026"/>
            <a:ext cx="12190141" cy="496974"/>
          </a:xfrm>
          <a:prstGeom prst="rect">
            <a:avLst/>
          </a:prstGeom>
        </p:spPr>
      </p:pic>
      <p:pic>
        <p:nvPicPr>
          <p:cNvPr id="13" name="Рисунок 8">
            <a:extLst>
              <a:ext uri="{FF2B5EF4-FFF2-40B4-BE49-F238E27FC236}">
                <a16:creationId xmlns:a16="http://schemas.microsoft.com/office/drawing/2014/main" id="{338374B1-148A-43F9-8022-CD23AAA438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60016"/>
            <a:ext cx="12192000" cy="503630"/>
          </a:xfrm>
          <a:prstGeom prst="rect">
            <a:avLst/>
          </a:prstGeom>
        </p:spPr>
      </p:pic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id="{9968ADA8-DF3C-4E66-B71B-62CD02D80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3042" y="6428260"/>
            <a:ext cx="559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5FA76616-A844-471C-8FA2-5988FDBD22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Нижний колонтитул 4">
            <a:extLst>
              <a:ext uri="{FF2B5EF4-FFF2-40B4-BE49-F238E27FC236}">
                <a16:creationId xmlns:a16="http://schemas.microsoft.com/office/drawing/2014/main" id="{C0A51F15-0592-400B-9926-1C703DF76C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0978" y="6426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925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966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solidFill>
          <a:srgbClr val="F2C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EB25EF-184D-4C5F-AD99-F61BE532CD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907" y="0"/>
            <a:ext cx="12190141" cy="684021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F9C7E1-7970-4E39-924E-B87FF221BA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094" y="2036617"/>
            <a:ext cx="9227942" cy="16562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78AD610-76C0-481B-9115-F3229A6D38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094" y="4050926"/>
            <a:ext cx="9227942" cy="1385598"/>
          </a:xfrm>
        </p:spPr>
        <p:txBody>
          <a:bodyPr>
            <a:no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368FFB4-46B4-4900-A6FE-2DDB5D2F26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59" y="6361026"/>
            <a:ext cx="12190141" cy="49697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8C6E723-5928-4F10-8808-219BA47DE87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9600" y="471365"/>
            <a:ext cx="2186814" cy="85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11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">
          <p15:clr>
            <a:srgbClr val="FBAE40"/>
          </p15:clr>
        </p15:guide>
        <p15:guide id="2" pos="7296">
          <p15:clr>
            <a:srgbClr val="FBAE40"/>
          </p15:clr>
        </p15:guide>
        <p15:guide id="3" orient="horz" pos="3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CDDEC9-D1D4-41AD-BAF4-180528B21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541" y="365125"/>
            <a:ext cx="8798859" cy="1325563"/>
          </a:xfrm>
        </p:spPr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E911EC-136B-4461-BE44-A6D4ADAA3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41" y="1825624"/>
            <a:ext cx="8798859" cy="3534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BF05EEAA-3D99-4B5E-B3DF-7C26147DDD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9" y="6361026"/>
            <a:ext cx="12190141" cy="496974"/>
          </a:xfrm>
          <a:prstGeom prst="rect">
            <a:avLst/>
          </a:prstGeom>
        </p:spPr>
      </p:pic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338374B1-148A-43F9-8022-CD23AAA438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70064"/>
            <a:ext cx="12192000" cy="503630"/>
          </a:xfrm>
          <a:prstGeom prst="rect">
            <a:avLst/>
          </a:prstGeom>
        </p:spPr>
      </p:pic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9968ADA8-DF3C-4E66-B71B-62CD02D80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3042" y="6428260"/>
            <a:ext cx="559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5FA76616-A844-471C-8FA2-5988FDBD22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id="{C0A51F15-0592-400B-9926-1C703DF76C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0978" y="6426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855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84" userDrawn="1">
          <p15:clr>
            <a:srgbClr val="FBAE40"/>
          </p15:clr>
        </p15:guide>
        <p15:guide id="2" pos="585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E911EC-136B-4461-BE44-A6D4ADAA3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41" y="571500"/>
            <a:ext cx="8798859" cy="478892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pic>
        <p:nvPicPr>
          <p:cNvPr id="5" name="Рисунок 6">
            <a:extLst>
              <a:ext uri="{FF2B5EF4-FFF2-40B4-BE49-F238E27FC236}">
                <a16:creationId xmlns:a16="http://schemas.microsoft.com/office/drawing/2014/main" id="{BF05EEAA-3D99-4B5E-B3DF-7C26147DDD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9" y="6361026"/>
            <a:ext cx="12190141" cy="496974"/>
          </a:xfrm>
          <a:prstGeom prst="rect">
            <a:avLst/>
          </a:prstGeom>
        </p:spPr>
      </p:pic>
      <p:pic>
        <p:nvPicPr>
          <p:cNvPr id="6" name="Рисунок 8">
            <a:extLst>
              <a:ext uri="{FF2B5EF4-FFF2-40B4-BE49-F238E27FC236}">
                <a16:creationId xmlns:a16="http://schemas.microsoft.com/office/drawing/2014/main" id="{338374B1-148A-43F9-8022-CD23AAA438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70064"/>
            <a:ext cx="12192000" cy="503630"/>
          </a:xfrm>
          <a:prstGeom prst="rect">
            <a:avLst/>
          </a:prstGeom>
        </p:spPr>
      </p:pic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9968ADA8-DF3C-4E66-B71B-62CD02D80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3042" y="6428260"/>
            <a:ext cx="559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5FA76616-A844-471C-8FA2-5988FDBD22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4">
            <a:extLst>
              <a:ext uri="{FF2B5EF4-FFF2-40B4-BE49-F238E27FC236}">
                <a16:creationId xmlns:a16="http://schemas.microsoft.com/office/drawing/2014/main" id="{C0A51F15-0592-400B-9926-1C703DF76C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0978" y="6426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278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84">
          <p15:clr>
            <a:srgbClr val="FBAE40"/>
          </p15:clr>
        </p15:guide>
        <p15:guide id="2" pos="585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FBC01-D91B-42D6-AB8B-607AB475E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541" y="365125"/>
            <a:ext cx="11071412" cy="1325563"/>
          </a:xfrm>
        </p:spPr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0AD41A-EA1F-4754-96DE-BC374CE263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541" y="1825625"/>
            <a:ext cx="5508812" cy="354647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64654B-642B-4F72-92C4-3DF2EC8704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410200" cy="354647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EAE810A-D389-4825-8DFA-405A2B1C42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9" y="6361026"/>
            <a:ext cx="12190141" cy="4969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A7CC1B-EE1E-4A65-81AC-75FB8F36CE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67444"/>
            <a:ext cx="12192000" cy="503630"/>
          </a:xfrm>
          <a:prstGeom prst="rect">
            <a:avLst/>
          </a:prstGeom>
        </p:spPr>
      </p:pic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968ADA8-DF3C-4E66-B71B-62CD02D80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3042" y="6428260"/>
            <a:ext cx="559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5FA76616-A844-471C-8FA2-5988FDBD22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4">
            <a:extLst>
              <a:ext uri="{FF2B5EF4-FFF2-40B4-BE49-F238E27FC236}">
                <a16:creationId xmlns:a16="http://schemas.microsoft.com/office/drawing/2014/main" id="{C0A51F15-0592-400B-9926-1C703DF76C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0978" y="6426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056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rgbClr val="F2C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ADBCCC-F6C7-437C-9F88-98D0B50FF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ctr">
              <a:defRPr sz="4800" baseline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pic>
        <p:nvPicPr>
          <p:cNvPr id="5" name="Рисунок 6">
            <a:extLst>
              <a:ext uri="{FF2B5EF4-FFF2-40B4-BE49-F238E27FC236}">
                <a16:creationId xmlns:a16="http://schemas.microsoft.com/office/drawing/2014/main" id="{BF05EEAA-3D99-4B5E-B3DF-7C26147DDD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9" y="6361026"/>
            <a:ext cx="12190141" cy="496974"/>
          </a:xfrm>
          <a:prstGeom prst="rect">
            <a:avLst/>
          </a:prstGeom>
        </p:spPr>
      </p:pic>
      <p:pic>
        <p:nvPicPr>
          <p:cNvPr id="6" name="Рисунок 8">
            <a:extLst>
              <a:ext uri="{FF2B5EF4-FFF2-40B4-BE49-F238E27FC236}">
                <a16:creationId xmlns:a16="http://schemas.microsoft.com/office/drawing/2014/main" id="{338374B1-148A-43F9-8022-CD23AAA438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70064"/>
            <a:ext cx="12192000" cy="503630"/>
          </a:xfrm>
          <a:prstGeom prst="rect">
            <a:avLst/>
          </a:prstGeom>
        </p:spPr>
      </p:pic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9968ADA8-DF3C-4E66-B71B-62CD02D80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3042" y="6428260"/>
            <a:ext cx="559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5FA76616-A844-471C-8FA2-5988FDBD22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4">
            <a:extLst>
              <a:ext uri="{FF2B5EF4-FFF2-40B4-BE49-F238E27FC236}">
                <a16:creationId xmlns:a16="http://schemas.microsoft.com/office/drawing/2014/main" id="{C0A51F15-0592-400B-9926-1C703DF76C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0978" y="6426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147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ADBCCC-F6C7-437C-9F88-98D0B50FF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ctr">
              <a:defRPr sz="4800" baseline="0">
                <a:solidFill>
                  <a:srgbClr val="F2CD0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pic>
        <p:nvPicPr>
          <p:cNvPr id="5" name="Рисунок 6">
            <a:extLst>
              <a:ext uri="{FF2B5EF4-FFF2-40B4-BE49-F238E27FC236}">
                <a16:creationId xmlns:a16="http://schemas.microsoft.com/office/drawing/2014/main" id="{BF05EEAA-3D99-4B5E-B3DF-7C26147DDD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9" y="6361026"/>
            <a:ext cx="12190141" cy="496974"/>
          </a:xfrm>
          <a:prstGeom prst="rect">
            <a:avLst/>
          </a:prstGeom>
        </p:spPr>
      </p:pic>
      <p:pic>
        <p:nvPicPr>
          <p:cNvPr id="6" name="Рисунок 8">
            <a:extLst>
              <a:ext uri="{FF2B5EF4-FFF2-40B4-BE49-F238E27FC236}">
                <a16:creationId xmlns:a16="http://schemas.microsoft.com/office/drawing/2014/main" id="{338374B1-148A-43F9-8022-CD23AAA438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70064"/>
            <a:ext cx="12192000" cy="503630"/>
          </a:xfrm>
          <a:prstGeom prst="rect">
            <a:avLst/>
          </a:prstGeom>
        </p:spPr>
      </p:pic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968ADA8-DF3C-4E66-B71B-62CD02D80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3042" y="6428260"/>
            <a:ext cx="559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5FA76616-A844-471C-8FA2-5988FDBD22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C0A51F15-0592-400B-9926-1C703DF76C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0978" y="6426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07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id="{A2F40714-C4CB-45A3-97EC-F91BB6228E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"/>
            <a:ext cx="12192000" cy="5857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5" name="Рисунок 6">
            <a:extLst>
              <a:ext uri="{FF2B5EF4-FFF2-40B4-BE49-F238E27FC236}">
                <a16:creationId xmlns:a16="http://schemas.microsoft.com/office/drawing/2014/main" id="{BF05EEAA-3D99-4B5E-B3DF-7C26147DDD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9" y="6361026"/>
            <a:ext cx="12190141" cy="496974"/>
          </a:xfrm>
          <a:prstGeom prst="rect">
            <a:avLst/>
          </a:prstGeom>
        </p:spPr>
      </p:pic>
      <p:pic>
        <p:nvPicPr>
          <p:cNvPr id="6" name="Рисунок 8">
            <a:extLst>
              <a:ext uri="{FF2B5EF4-FFF2-40B4-BE49-F238E27FC236}">
                <a16:creationId xmlns:a16="http://schemas.microsoft.com/office/drawing/2014/main" id="{338374B1-148A-43F9-8022-CD23AAA438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70064"/>
            <a:ext cx="12192000" cy="503630"/>
          </a:xfrm>
          <a:prstGeom prst="rect">
            <a:avLst/>
          </a:prstGeom>
        </p:spPr>
      </p:pic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968ADA8-DF3C-4E66-B71B-62CD02D80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3042" y="6428260"/>
            <a:ext cx="559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5FA76616-A844-471C-8FA2-5988FDBD22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4">
            <a:extLst>
              <a:ext uri="{FF2B5EF4-FFF2-40B4-BE49-F238E27FC236}">
                <a16:creationId xmlns:a16="http://schemas.microsoft.com/office/drawing/2014/main" id="{C0A51F15-0592-400B-9926-1C703DF76C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0978" y="6426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026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051B64D-1FD4-47FA-AE55-428395E6C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571501"/>
            <a:ext cx="548640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0375E9-9D23-4650-A242-2811F2F72F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7305" y="2213811"/>
            <a:ext cx="5486399" cy="315829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BF05EEAA-3D99-4B5E-B3DF-7C26147DDD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9" y="6361026"/>
            <a:ext cx="12190141" cy="496974"/>
          </a:xfrm>
          <a:prstGeom prst="rect">
            <a:avLst/>
          </a:prstGeom>
        </p:spPr>
      </p:pic>
      <p:pic>
        <p:nvPicPr>
          <p:cNvPr id="7" name="Рисунок 8">
            <a:extLst>
              <a:ext uri="{FF2B5EF4-FFF2-40B4-BE49-F238E27FC236}">
                <a16:creationId xmlns:a16="http://schemas.microsoft.com/office/drawing/2014/main" id="{338374B1-148A-43F9-8022-CD23AAA438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70064"/>
            <a:ext cx="12192000" cy="503630"/>
          </a:xfrm>
          <a:prstGeom prst="rect">
            <a:avLst/>
          </a:prstGeom>
        </p:spPr>
      </p:pic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9968ADA8-DF3C-4E66-B71B-62CD02D80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3042" y="6428260"/>
            <a:ext cx="559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5FA76616-A844-471C-8FA2-5988FDBD22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id="{C0A51F15-0592-400B-9926-1C703DF76C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0978" y="64269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34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19773E-154B-4183-B54F-BC0064FDA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0AE13D-2785-415A-9274-A7B8ED751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AA1447-7A2A-4D42-9AE4-F5C95287EF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A51F15-0592-400B-9926-1C703DF76C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68ADA8-DF3C-4E66-B71B-62CD02D80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76616-A844-471C-8FA2-5988FDBD22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00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3" r:id="rId4"/>
    <p:sldLayoutId id="2147483652" r:id="rId5"/>
    <p:sldLayoutId id="2147483651" r:id="rId6"/>
    <p:sldLayoutId id="2147483664" r:id="rId7"/>
    <p:sldLayoutId id="2147483657" r:id="rId8"/>
    <p:sldLayoutId id="2147483656" r:id="rId9"/>
    <p:sldLayoutId id="2147483662" r:id="rId10"/>
    <p:sldLayoutId id="214748365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" userDrawn="1">
          <p15:clr>
            <a:srgbClr val="F26B43"/>
          </p15:clr>
        </p15:guide>
        <p15:guide id="2" pos="7296" userDrawn="1">
          <p15:clr>
            <a:srgbClr val="F26B43"/>
          </p15:clr>
        </p15:guide>
        <p15:guide id="3" orient="horz" pos="360" userDrawn="1">
          <p15:clr>
            <a:srgbClr val="F26B43"/>
          </p15:clr>
        </p15:guide>
        <p15:guide id="4" orient="horz" pos="3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eg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sale@rotex.net.ua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DE2044F-952D-4199-86B7-9A91C73A4FAB}"/>
              </a:ext>
            </a:extLst>
          </p:cNvPr>
          <p:cNvSpPr/>
          <p:nvPr/>
        </p:nvSpPr>
        <p:spPr>
          <a:xfrm>
            <a:off x="3832697" y="1465499"/>
            <a:ext cx="4307782" cy="35394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cap="none" spc="0" dirty="0">
                <a:ln w="0"/>
                <a:solidFill>
                  <a:schemeClr val="tx1"/>
                </a:solidFill>
                <a:cs typeface="Arial" pitchFamily="34" charset="0"/>
              </a:rPr>
              <a:t>Новинки</a:t>
            </a:r>
            <a:br>
              <a:rPr lang="ru-RU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</a:br>
            <a:endParaRPr lang="ru-RU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itchFamily="34" charset="0"/>
            </a:endParaRPr>
          </a:p>
          <a:p>
            <a:pPr algn="ctr"/>
            <a:r>
              <a:rPr lang="uk-U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Тостери</a:t>
            </a:r>
          </a:p>
          <a:p>
            <a:pPr algn="ctr"/>
            <a:r>
              <a:rPr lang="uk-UA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17.07.26</a:t>
            </a:r>
            <a:endParaRPr lang="ru-RU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286F97-CBF9-4EE4-2F26-20B29FB2E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27" y="2866733"/>
            <a:ext cx="1896894" cy="1739348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DF27373-D898-CC85-5AC1-AB231CDF8B6E}"/>
              </a:ext>
            </a:extLst>
          </p:cNvPr>
          <p:cNvSpPr txBox="1">
            <a:spLocks/>
          </p:cNvSpPr>
          <p:nvPr/>
        </p:nvSpPr>
        <p:spPr>
          <a:xfrm>
            <a:off x="2976961" y="1259850"/>
            <a:ext cx="2468880" cy="765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RTM115-B</a:t>
            </a:r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F5D511F-DFB5-EAF8-CABB-BE00A06DD661}"/>
              </a:ext>
            </a:extLst>
          </p:cNvPr>
          <p:cNvSpPr txBox="1">
            <a:spLocks/>
          </p:cNvSpPr>
          <p:nvPr/>
        </p:nvSpPr>
        <p:spPr>
          <a:xfrm>
            <a:off x="8019289" y="1308667"/>
            <a:ext cx="2468880" cy="765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RTM116-W</a:t>
            </a:r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itchFamily="34" charset="0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917F94B9-CBBF-E01B-8572-94FCB65DFBE5}"/>
              </a:ext>
            </a:extLst>
          </p:cNvPr>
          <p:cNvSpPr txBox="1">
            <a:spLocks/>
          </p:cNvSpPr>
          <p:nvPr/>
        </p:nvSpPr>
        <p:spPr>
          <a:xfrm>
            <a:off x="3635458" y="-2688"/>
            <a:ext cx="7128957" cy="765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800" dirty="0">
                <a:solidFill>
                  <a:srgbClr val="FF0000"/>
                </a:solidFill>
              </a:rPr>
              <a:t>Новинки за привабливою ціною!</a:t>
            </a:r>
            <a:endParaRPr lang="ru-RU" sz="28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7C1A96-9122-96D5-FAB4-CC0C30C6C3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349" y="2105221"/>
            <a:ext cx="3444112" cy="34441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8D67C48-3065-9E21-5944-A7BDE1C79F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4199" y="2168931"/>
            <a:ext cx="3332544" cy="333254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8741EBB-25ED-7D3D-24A4-AE8718D4346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5263" y="1967200"/>
            <a:ext cx="3444113" cy="34441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4534F3C-5138-30C6-059F-238800D69F7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3831" y="2025758"/>
            <a:ext cx="3182417" cy="3182417"/>
          </a:xfrm>
          <a:prstGeom prst="rect">
            <a:avLst/>
          </a:prstGeom>
        </p:spPr>
      </p:pic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1C0A89A9-5E6C-1130-E593-070AC45F138D}"/>
              </a:ext>
            </a:extLst>
          </p:cNvPr>
          <p:cNvSpPr txBox="1">
            <a:spLocks/>
          </p:cNvSpPr>
          <p:nvPr/>
        </p:nvSpPr>
        <p:spPr>
          <a:xfrm>
            <a:off x="4355236" y="5411313"/>
            <a:ext cx="5350563" cy="765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000" dirty="0">
                <a:latin typeface="+mn-lt"/>
              </a:rPr>
              <a:t>Тостер із матовим покриттям корпусу</a:t>
            </a:r>
            <a:endParaRPr lang="ru-RU" sz="2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819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6D011-4708-76DA-900E-9FFBDF6C3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2C71894-D0FE-A236-5A19-60219D3FB61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9480" y="320434"/>
            <a:ext cx="5087704" cy="50877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0098FD-027D-2C2B-61FE-288C412506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3356" y="-753206"/>
            <a:ext cx="3554044" cy="35540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DEE7AC-7861-94F0-BAA7-32EAD265CD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816" y="2898816"/>
            <a:ext cx="1896894" cy="1739348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B5954B0-7501-CDD6-5773-D6FA8DC55BF3}"/>
              </a:ext>
            </a:extLst>
          </p:cNvPr>
          <p:cNvSpPr txBox="1">
            <a:spLocks/>
          </p:cNvSpPr>
          <p:nvPr/>
        </p:nvSpPr>
        <p:spPr>
          <a:xfrm>
            <a:off x="-2096" y="121139"/>
            <a:ext cx="2468880" cy="765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RTM1</a:t>
            </a:r>
            <a:r>
              <a:rPr lang="uk-U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3</a:t>
            </a:r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rPr>
              <a:t>5-B</a:t>
            </a:r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itchFamily="34" charset="0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95AB72E6-88AA-0A3A-1B02-E3C768B90414}"/>
              </a:ext>
            </a:extLst>
          </p:cNvPr>
          <p:cNvSpPr txBox="1">
            <a:spLocks/>
          </p:cNvSpPr>
          <p:nvPr/>
        </p:nvSpPr>
        <p:spPr>
          <a:xfrm>
            <a:off x="3280724" y="0"/>
            <a:ext cx="8616460" cy="765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800" dirty="0">
                <a:solidFill>
                  <a:srgbClr val="FF0000"/>
                </a:solidFill>
              </a:rPr>
              <a:t>Насадка для розігрівання без обсмажування</a:t>
            </a:r>
            <a:endParaRPr lang="ru-RU" sz="28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C28B39-151F-CDA2-CC9C-816E6666004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908" y="1764324"/>
            <a:ext cx="4249615" cy="424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87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62397"/>
            <a:ext cx="5449556" cy="2078491"/>
          </a:xfrm>
        </p:spPr>
        <p:txBody>
          <a:bodyPr>
            <a:normAutofit/>
          </a:bodyPr>
          <a:lstStyle/>
          <a:p>
            <a:pPr algn="l"/>
            <a:r>
              <a:rPr lang="ru-RU" sz="2800" dirty="0"/>
              <a:t>Дякуємо за увагу!</a:t>
            </a:r>
            <a:br>
              <a:rPr lang="ru-RU" sz="2800" dirty="0"/>
            </a:br>
            <a:endParaRPr lang="en-US" sz="28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09600" y="4690837"/>
            <a:ext cx="6943411" cy="834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952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cs typeface="Open Sans" panose="020B0606030504020204" pitchFamily="34" charset="0"/>
              </a:rPr>
              <a:t>ВІДДІЛ ПРОДАЖІВ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cs typeface="Open Sans" panose="020B0606030504020204" pitchFamily="34" charset="0"/>
              </a:rPr>
              <a:t>(044) 207-10-43 (вн.1028)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cs typeface="Open Sans" panose="020B0606030504020204" pitchFamily="34" charset="0"/>
                <a:hlinkClick r:id="rId2"/>
              </a:rPr>
              <a:t>sale@rotex.net.ua</a:t>
            </a:r>
            <a:endParaRPr kumimoji="0" lang="uk-UA" alt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5" name="AutoShape 2" descr="https://rotex.net.ua/img/contacts-phone.svg"/>
          <p:cNvSpPr>
            <a:spLocks noChangeAspect="1" noChangeArrowheads="1"/>
          </p:cNvSpPr>
          <p:nvPr/>
        </p:nvSpPr>
        <p:spPr bwMode="auto">
          <a:xfrm>
            <a:off x="58738" y="-12255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 descr="https://rotex.net.ua/img/contacts-mail.svg"/>
          <p:cNvSpPr>
            <a:spLocks noChangeAspect="1" noChangeArrowheads="1"/>
          </p:cNvSpPr>
          <p:nvPr/>
        </p:nvSpPr>
        <p:spPr bwMode="auto">
          <a:xfrm>
            <a:off x="58738" y="-7540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https://rotex.net.ua/img/contacts-phone.svg"/>
          <p:cNvSpPr>
            <a:spLocks noChangeAspect="1" noChangeArrowheads="1"/>
          </p:cNvSpPr>
          <p:nvPr/>
        </p:nvSpPr>
        <p:spPr bwMode="auto">
          <a:xfrm>
            <a:off x="58738" y="-1460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5" descr="https://rotex.net.ua/img/contacts-mail.svg"/>
          <p:cNvSpPr>
            <a:spLocks noChangeAspect="1" noChangeArrowheads="1"/>
          </p:cNvSpPr>
          <p:nvPr/>
        </p:nvSpPr>
        <p:spPr bwMode="auto">
          <a:xfrm>
            <a:off x="58738" y="3254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6" descr="https://rotex.net.ua/img/contacts-pin.svg"/>
          <p:cNvSpPr>
            <a:spLocks noChangeAspect="1" noChangeArrowheads="1"/>
          </p:cNvSpPr>
          <p:nvPr/>
        </p:nvSpPr>
        <p:spPr bwMode="auto">
          <a:xfrm>
            <a:off x="58738" y="7969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166905" y="4690837"/>
            <a:ext cx="6943411" cy="834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952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cs typeface="Open Sans" panose="020B0606030504020204" pitchFamily="34" charset="0"/>
              </a:rPr>
              <a:t>СЕРВІСНЕ ОБСЛУГОВУВАННЯ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cs typeface="Open Sans" panose="020B0606030504020204" pitchFamily="34" charset="0"/>
              </a:rPr>
              <a:t>(044) 207-10-47</a:t>
            </a:r>
          </a:p>
          <a:p>
            <a:pPr lvl="0"/>
            <a:r>
              <a:rPr lang="ru-RU" altLang="en-US" sz="1200" dirty="0">
                <a:solidFill>
                  <a:schemeClr val="bg1"/>
                </a:solidFill>
                <a:latin typeface="+mn-lt"/>
                <a:cs typeface="Open Sans" panose="020B0606030504020204" pitchFamily="34" charset="0"/>
              </a:rPr>
              <a:t>support@rotex.net.ua</a:t>
            </a:r>
          </a:p>
          <a:p>
            <a:pPr lvl="0"/>
            <a:r>
              <a:rPr lang="ru-RU" altLang="en-US" sz="1200" dirty="0">
                <a:solidFill>
                  <a:schemeClr val="bg1"/>
                </a:solidFill>
                <a:latin typeface="+mn-lt"/>
                <a:cs typeface="Open Sans" panose="020B0606030504020204" pitchFamily="34" charset="0"/>
              </a:rPr>
              <a:t>Україна, м. Київ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cs typeface="Open Sans" panose="020B0606030504020204" pitchFamily="34" charset="0"/>
              </a:rPr>
              <a:t>  </a:t>
            </a:r>
          </a:p>
        </p:txBody>
      </p:sp>
    </p:spTree>
    <p:extLst>
      <p:ext uri="{BB962C8B-B14F-4D97-AF65-F5344CB8AC3E}">
        <p14:creationId xmlns:p14="http://schemas.microsoft.com/office/powerpoint/2010/main" val="42413026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">
      <a:majorFont>
        <a:latin typeface="Montserrat Bold"/>
        <a:ea typeface=""/>
        <a:cs typeface=""/>
      </a:majorFont>
      <a:minorFont>
        <a:latin typeface="Montserra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61</Words>
  <Application>Microsoft Office PowerPoint</Application>
  <PresentationFormat>Широкоэкранный</PresentationFormat>
  <Paragraphs>17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Montserrat</vt:lpstr>
      <vt:lpstr>Montserrat Bold</vt:lpstr>
      <vt:lpstr>Тема Office</vt:lpstr>
      <vt:lpstr>Презентация PowerPoint</vt:lpstr>
      <vt:lpstr>Презентация PowerPoint</vt:lpstr>
      <vt:lpstr>Презентация PowerPoint</vt:lpstr>
      <vt:lpstr>Дякуємо за увагу!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Danya</dc:creator>
  <cp:lastModifiedBy>Александр Крывунь</cp:lastModifiedBy>
  <cp:revision>48</cp:revision>
  <dcterms:created xsi:type="dcterms:W3CDTF">2019-02-20T15:38:26Z</dcterms:created>
  <dcterms:modified xsi:type="dcterms:W3CDTF">2026-07-17T16:47:47Z</dcterms:modified>
</cp:coreProperties>
</file>