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67" r:id="rId2"/>
    <p:sldId id="270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E2044F-952D-4199-86B7-9A91C73A4FAB}"/>
              </a:ext>
            </a:extLst>
          </p:cNvPr>
          <p:cNvSpPr/>
          <p:nvPr/>
        </p:nvSpPr>
        <p:spPr>
          <a:xfrm>
            <a:off x="3832697" y="1465499"/>
            <a:ext cx="4307782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Новинки</a:t>
            </a:r>
            <a:b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</a:b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  <a:p>
            <a:pPr algn="ctr"/>
            <a:r>
              <a:rPr lang="uk-U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Тостери</a:t>
            </a:r>
            <a:endParaRPr lang="ru-RU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8" y="1451811"/>
            <a:ext cx="2468880" cy="765908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RTM120-W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286F97-CBF9-4EE4-2F26-20B29FB2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16" y="3220415"/>
            <a:ext cx="1896894" cy="17393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49F346-369A-3AAF-8A63-6B66711E1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673" y="2803273"/>
            <a:ext cx="2805037" cy="251339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F27373-D898-CC85-5AC1-AB231CDF8B6E}"/>
              </a:ext>
            </a:extLst>
          </p:cNvPr>
          <p:cNvSpPr txBox="1">
            <a:spLocks/>
          </p:cNvSpPr>
          <p:nvPr/>
        </p:nvSpPr>
        <p:spPr>
          <a:xfrm>
            <a:off x="5868421" y="1445084"/>
            <a:ext cx="2468880" cy="765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RTM12</a:t>
            </a:r>
            <a:r>
              <a:rPr lang="uk-U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1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-B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5D511F-DFB5-EAF8-CABB-BE00A06DD661}"/>
              </a:ext>
            </a:extLst>
          </p:cNvPr>
          <p:cNvSpPr txBox="1">
            <a:spLocks/>
          </p:cNvSpPr>
          <p:nvPr/>
        </p:nvSpPr>
        <p:spPr>
          <a:xfrm>
            <a:off x="9193731" y="1451811"/>
            <a:ext cx="2468880" cy="765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RTM122-W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83777E-76F1-8F8C-3438-B97AA5622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421" y="2767263"/>
            <a:ext cx="2941090" cy="26456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60C60A-E379-AC86-F7F9-94EBE4125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570" y="2767263"/>
            <a:ext cx="3123430" cy="2747867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17F94B9-CBBF-E01B-8572-94FCB65DFBE5}"/>
              </a:ext>
            </a:extLst>
          </p:cNvPr>
          <p:cNvSpPr txBox="1">
            <a:spLocks/>
          </p:cNvSpPr>
          <p:nvPr/>
        </p:nvSpPr>
        <p:spPr>
          <a:xfrm>
            <a:off x="5868421" y="679176"/>
            <a:ext cx="2468880" cy="765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новинка</a:t>
            </a:r>
            <a:endParaRPr lang="ru-RU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D74EE2-6335-F83B-F4E8-E15525FA6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8570" y="648181"/>
            <a:ext cx="246909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1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50</Words>
  <Application>Microsoft Office PowerPoint</Application>
  <PresentationFormat>Широкоэкранный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</vt:lpstr>
      <vt:lpstr>Montserrat Bold</vt:lpstr>
      <vt:lpstr>Тема Office</vt:lpstr>
      <vt:lpstr>Презентация PowerPoint</vt:lpstr>
      <vt:lpstr>RTM120-W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44</cp:revision>
  <dcterms:created xsi:type="dcterms:W3CDTF">2019-02-20T15:38:26Z</dcterms:created>
  <dcterms:modified xsi:type="dcterms:W3CDTF">2023-12-14T13:13:33Z</dcterms:modified>
</cp:coreProperties>
</file>