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7" r:id="rId2"/>
    <p:sldId id="270" r:id="rId3"/>
    <p:sldId id="272" r:id="rId4"/>
    <p:sldId id="271" r:id="rId5"/>
    <p:sldId id="273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2044F-952D-4199-86B7-9A91C73A4FAB}"/>
              </a:ext>
            </a:extLst>
          </p:cNvPr>
          <p:cNvSpPr/>
          <p:nvPr/>
        </p:nvSpPr>
        <p:spPr>
          <a:xfrm>
            <a:off x="3145907" y="1465499"/>
            <a:ext cx="5681363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Новинка</a:t>
            </a:r>
            <a:b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</a:b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  <a:p>
            <a:pPr algn="ctr"/>
            <a:r>
              <a:rPr lang="uk-U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Тостери</a:t>
            </a:r>
            <a:endParaRPr lang="ru-RU" sz="9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120" y="7816"/>
            <a:ext cx="2468880" cy="765908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RTM120-W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01EF5-C1F0-4FCF-9BC9-DDD4A026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54" y="773724"/>
            <a:ext cx="9144596" cy="52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1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120" y="7816"/>
            <a:ext cx="2468880" cy="765908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RTM130-W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6A629-7278-46E5-A7CB-1D2F8A2F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38" y="0"/>
            <a:ext cx="9270191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120" y="7816"/>
            <a:ext cx="2468880" cy="765908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RTM145-B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077DE8-20EC-46D6-ACBA-7A8AD653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0" y="0"/>
            <a:ext cx="9601505" cy="58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120" y="7816"/>
            <a:ext cx="2468880" cy="765908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RTM150-S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847120-1AD0-470E-A3EB-54B7BBC9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72" y="0"/>
            <a:ext cx="9342353" cy="59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5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48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RTM120-W</vt:lpstr>
      <vt:lpstr>RTM130-W</vt:lpstr>
      <vt:lpstr>RTM145-B</vt:lpstr>
      <vt:lpstr>RTM150-S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41</cp:revision>
  <dcterms:created xsi:type="dcterms:W3CDTF">2019-02-20T15:38:26Z</dcterms:created>
  <dcterms:modified xsi:type="dcterms:W3CDTF">2021-08-27T10:54:52Z</dcterms:modified>
</cp:coreProperties>
</file>