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479" r:id="rId2"/>
    <p:sldId id="480" r:id="rId3"/>
    <p:sldId id="481" r:id="rId4"/>
    <p:sldId id="482" r:id="rId5"/>
    <p:sldId id="483" r:id="rId6"/>
    <p:sldId id="505" r:id="rId7"/>
    <p:sldId id="504" r:id="rId8"/>
    <p:sldId id="484" r:id="rId9"/>
    <p:sldId id="486" r:id="rId10"/>
    <p:sldId id="492" r:id="rId11"/>
    <p:sldId id="487" r:id="rId12"/>
    <p:sldId id="488" r:id="rId13"/>
    <p:sldId id="489" r:id="rId14"/>
    <p:sldId id="490" r:id="rId15"/>
    <p:sldId id="491" r:id="rId16"/>
    <p:sldId id="493" r:id="rId17"/>
    <p:sldId id="494" r:id="rId18"/>
    <p:sldId id="496" r:id="rId19"/>
    <p:sldId id="497" r:id="rId20"/>
    <p:sldId id="498" r:id="rId21"/>
    <p:sldId id="499" r:id="rId22"/>
    <p:sldId id="500" r:id="rId23"/>
    <p:sldId id="502" r:id="rId24"/>
    <p:sldId id="503" r:id="rId25"/>
    <p:sldId id="501" r:id="rId26"/>
    <p:sldId id="3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ksii Rozum" initials="OR" lastIdx="1" clrIdx="0">
    <p:extLst>
      <p:ext uri="{19B8F6BF-5375-455C-9EA6-DF929625EA0E}">
        <p15:presenceInfo xmlns:p15="http://schemas.microsoft.com/office/powerpoint/2012/main" userId="04f2b53ec6dd1f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2078B-7A11-4577-8431-6BABBD85C7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6427788"/>
            <a:ext cx="558800" cy="365125"/>
          </a:xfrm>
        </p:spPr>
        <p:txBody>
          <a:bodyPr/>
          <a:lstStyle/>
          <a:p>
            <a:fld id="{5FA76616-A844-471C-8FA2-5988FDBD226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5FB529-C011-9C82-63EA-A8D1D146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66" y="1471022"/>
            <a:ext cx="2237426" cy="883997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45127F25-0748-60BE-DAF7-E8104918D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325" y="6171060"/>
            <a:ext cx="11733721" cy="1243705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НОВИНКА!</a:t>
            </a:r>
            <a:br>
              <a:rPr lang="uk-UA" b="1" dirty="0"/>
            </a:br>
            <a:r>
              <a:rPr lang="ru-RU" b="0" i="0" dirty="0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Нова </a:t>
            </a:r>
            <a:r>
              <a:rPr lang="ru-RU" b="0" i="0" dirty="0" err="1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серія</a:t>
            </a:r>
            <a:r>
              <a:rPr lang="ru-RU" b="0" i="0" dirty="0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ru-RU" b="0" i="0" dirty="0" err="1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вакууматорів</a:t>
            </a:r>
            <a:r>
              <a:rPr lang="ru-RU" b="0" i="0" dirty="0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 і </a:t>
            </a:r>
            <a:r>
              <a:rPr lang="ru-RU" b="0" i="0" dirty="0" err="1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плівк</a:t>
            </a:r>
            <a:r>
              <a:rPr lang="uk-UA" dirty="0">
                <a:solidFill>
                  <a:srgbClr val="333E48"/>
                </a:solidFill>
                <a:latin typeface="Montserrat" panose="00000500000000000000" pitchFamily="2" charset="0"/>
              </a:rPr>
              <a:t>и</a:t>
            </a:r>
            <a:r>
              <a:rPr lang="ru-RU" b="0" i="0" dirty="0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  <a:t> для них.</a:t>
            </a:r>
            <a:br>
              <a:rPr lang="uk-UA" b="1" dirty="0"/>
            </a:br>
            <a:br>
              <a:rPr lang="uk-UA" sz="2200" dirty="0"/>
            </a:br>
            <a:br>
              <a:rPr lang="en-US" b="0" i="0" dirty="0">
                <a:solidFill>
                  <a:srgbClr val="333E48"/>
                </a:solidFill>
                <a:effectLst/>
                <a:latin typeface="Montserrat" panose="00000500000000000000" pitchFamily="2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20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90" y="1455163"/>
            <a:ext cx="10731500" cy="4484243"/>
          </a:xfrm>
        </p:spPr>
        <p:txBody>
          <a:bodyPr>
            <a:normAutofit/>
          </a:bodyPr>
          <a:lstStyle/>
          <a:p>
            <a:r>
              <a:rPr lang="ru-RU" sz="2600" b="1" dirty="0" err="1">
                <a:solidFill>
                  <a:srgbClr val="FF0000"/>
                </a:solidFill>
              </a:rPr>
              <a:t>Щоб</a:t>
            </a:r>
            <a:r>
              <a:rPr lang="ru-RU" sz="2600" b="1" dirty="0">
                <a:solidFill>
                  <a:srgbClr val="FF0000"/>
                </a:solidFill>
              </a:rPr>
              <a:t> </a:t>
            </a:r>
            <a:r>
              <a:rPr lang="ru-RU" sz="2600" b="1" dirty="0" err="1">
                <a:solidFill>
                  <a:srgbClr val="FF0000"/>
                </a:solidFill>
              </a:rPr>
              <a:t>вакуумно</a:t>
            </a:r>
            <a:r>
              <a:rPr lang="ru-RU" sz="2600" b="1" dirty="0">
                <a:solidFill>
                  <a:srgbClr val="FF0000"/>
                </a:solidFill>
              </a:rPr>
              <a:t> </a:t>
            </a:r>
            <a:r>
              <a:rPr lang="ru-RU" sz="2600" b="1" dirty="0" err="1">
                <a:solidFill>
                  <a:srgbClr val="FF0000"/>
                </a:solidFill>
              </a:rPr>
              <a:t>запакувати</a:t>
            </a:r>
            <a:r>
              <a:rPr lang="ru-RU" sz="2600" b="1" dirty="0">
                <a:solidFill>
                  <a:srgbClr val="FF0000"/>
                </a:solidFill>
              </a:rPr>
              <a:t> </a:t>
            </a:r>
            <a:r>
              <a:rPr lang="ru-RU" sz="2600" b="1" dirty="0" err="1">
                <a:solidFill>
                  <a:srgbClr val="FF0000"/>
                </a:solidFill>
              </a:rPr>
              <a:t>м’які</a:t>
            </a:r>
            <a:r>
              <a:rPr lang="ru-RU" sz="2600" b="1" dirty="0">
                <a:solidFill>
                  <a:srgbClr val="FF0000"/>
                </a:solidFill>
              </a:rPr>
              <a:t> </a:t>
            </a:r>
            <a:r>
              <a:rPr lang="ru-RU" sz="2600" b="1" dirty="0" err="1">
                <a:solidFill>
                  <a:srgbClr val="FF0000"/>
                </a:solidFill>
              </a:rPr>
              <a:t>продукти</a:t>
            </a:r>
            <a:r>
              <a:rPr lang="ru-RU" sz="2600" b="1" dirty="0">
                <a:solidFill>
                  <a:srgbClr val="FF0000"/>
                </a:solidFill>
              </a:rPr>
              <a:t> без </a:t>
            </a:r>
            <a:r>
              <a:rPr lang="ru-RU" sz="2600" b="1" dirty="0" err="1">
                <a:solidFill>
                  <a:srgbClr val="FF0000"/>
                </a:solidFill>
              </a:rPr>
              <a:t>роздавлювання</a:t>
            </a:r>
            <a:r>
              <a:rPr lang="ru-RU" sz="2600" b="1" dirty="0">
                <a:solidFill>
                  <a:srgbClr val="FF0000"/>
                </a:solidFill>
              </a:rPr>
              <a:t>:</a:t>
            </a:r>
          </a:p>
          <a:p>
            <a:endParaRPr lang="ru-RU" sz="2600" dirty="0">
              <a:solidFill>
                <a:srgbClr val="FF0000"/>
              </a:solidFill>
            </a:endParaRPr>
          </a:p>
          <a:p>
            <a:pPr algn="just"/>
            <a:r>
              <a:rPr lang="ru-RU" sz="1900" dirty="0"/>
              <a:t>Не </a:t>
            </a:r>
            <a:r>
              <a:rPr lang="ru-RU" sz="1900" dirty="0" err="1"/>
              <a:t>використовуйте</a:t>
            </a:r>
            <a:r>
              <a:rPr lang="ru-RU" sz="1900" dirty="0"/>
              <a:t> кнопку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Stop</a:t>
            </a:r>
            <a:r>
              <a:rPr lang="en-US" sz="1900" dirty="0"/>
              <a:t> </a:t>
            </a:r>
            <a:r>
              <a:rPr lang="ru-RU" sz="1900" dirty="0"/>
              <a:t>для </a:t>
            </a:r>
            <a:r>
              <a:rPr lang="ru-RU" sz="1900" dirty="0" err="1"/>
              <a:t>завершення</a:t>
            </a:r>
            <a:r>
              <a:rPr lang="ru-RU" sz="1900" dirty="0"/>
              <a:t> </a:t>
            </a:r>
            <a:r>
              <a:rPr lang="ru-RU" sz="1900" dirty="0" err="1"/>
              <a:t>вакуумування</a:t>
            </a:r>
            <a:r>
              <a:rPr lang="ru-RU" sz="1900" dirty="0"/>
              <a:t>, </a:t>
            </a:r>
            <a:r>
              <a:rPr lang="ru-RU" sz="1900" dirty="0" err="1"/>
              <a:t>оскільки</a:t>
            </a:r>
            <a:r>
              <a:rPr lang="ru-RU" sz="1900" dirty="0"/>
              <a:t> </a:t>
            </a:r>
            <a:r>
              <a:rPr lang="ru-RU" sz="1900" dirty="0" err="1"/>
              <a:t>її</a:t>
            </a:r>
            <a:r>
              <a:rPr lang="ru-RU" sz="1900" dirty="0"/>
              <a:t> </a:t>
            </a:r>
            <a:r>
              <a:rPr lang="ru-RU" sz="1900" dirty="0" err="1"/>
              <a:t>натискання</a:t>
            </a:r>
            <a:r>
              <a:rPr lang="ru-RU" sz="1900" dirty="0"/>
              <a:t> </a:t>
            </a:r>
            <a:r>
              <a:rPr lang="ru-RU" sz="1900" dirty="0" err="1"/>
              <a:t>скасовує</a:t>
            </a:r>
            <a:r>
              <a:rPr lang="ru-RU" sz="1900" dirty="0"/>
              <a:t> </a:t>
            </a:r>
            <a:r>
              <a:rPr lang="ru-RU" sz="1900" dirty="0" err="1"/>
              <a:t>всі</a:t>
            </a:r>
            <a:r>
              <a:rPr lang="ru-RU" sz="1900" dirty="0"/>
              <a:t> </a:t>
            </a:r>
            <a:r>
              <a:rPr lang="ru-RU" sz="1900" dirty="0" err="1"/>
              <a:t>операції</a:t>
            </a:r>
            <a:r>
              <a:rPr lang="ru-RU" sz="1900" dirty="0"/>
              <a:t> </a:t>
            </a:r>
            <a:r>
              <a:rPr lang="ru-RU" sz="1900" dirty="0" err="1"/>
              <a:t>одночасно</a:t>
            </a:r>
            <a:r>
              <a:rPr lang="ru-RU" sz="1900" dirty="0"/>
              <a:t> (</a:t>
            </a:r>
            <a:r>
              <a:rPr lang="ru-RU" sz="1900" dirty="0" err="1"/>
              <a:t>вакуумування</a:t>
            </a:r>
            <a:r>
              <a:rPr lang="ru-RU" sz="1900" dirty="0"/>
              <a:t> та </a:t>
            </a:r>
            <a:r>
              <a:rPr lang="ru-RU" sz="1900" dirty="0" err="1"/>
              <a:t>запечатування</a:t>
            </a:r>
            <a:r>
              <a:rPr lang="ru-RU" sz="1900" dirty="0"/>
              <a:t>) і не </a:t>
            </a:r>
            <a:r>
              <a:rPr lang="ru-RU" sz="1900" dirty="0" err="1"/>
              <a:t>запускає</a:t>
            </a:r>
            <a:r>
              <a:rPr lang="ru-RU" sz="1900" dirty="0"/>
              <a:t> </a:t>
            </a:r>
            <a:r>
              <a:rPr lang="ru-RU" sz="1900" dirty="0" err="1"/>
              <a:t>автоматичне</a:t>
            </a:r>
            <a:r>
              <a:rPr lang="ru-RU" sz="1900" dirty="0"/>
              <a:t> </a:t>
            </a:r>
            <a:r>
              <a:rPr lang="ru-RU" sz="1900" dirty="0" err="1"/>
              <a:t>запечатування</a:t>
            </a:r>
            <a:r>
              <a:rPr lang="ru-RU" sz="1900" dirty="0"/>
              <a:t>.</a:t>
            </a:r>
          </a:p>
          <a:p>
            <a:endParaRPr lang="ru-RU" sz="1900" b="1" dirty="0"/>
          </a:p>
          <a:p>
            <a:r>
              <a:rPr lang="ru-RU" sz="1900" i="1" dirty="0"/>
              <a:t>Для </a:t>
            </a:r>
            <a:r>
              <a:rPr lang="ru-RU" sz="1900" i="1" dirty="0" err="1"/>
              <a:t>м’яких</a:t>
            </a:r>
            <a:r>
              <a:rPr lang="ru-RU" sz="1900" i="1" dirty="0"/>
              <a:t> </a:t>
            </a:r>
            <a:r>
              <a:rPr lang="ru-RU" sz="1900" i="1" dirty="0" err="1"/>
              <a:t>продуктів</a:t>
            </a:r>
            <a:r>
              <a:rPr lang="ru-RU" sz="1900" i="1" dirty="0"/>
              <a:t> </a:t>
            </a:r>
            <a:r>
              <a:rPr lang="ru-RU" sz="1900" i="1" dirty="0" err="1"/>
              <a:t>виконайте</a:t>
            </a:r>
            <a:r>
              <a:rPr lang="ru-RU" sz="1900" i="1" dirty="0"/>
              <a:t> </a:t>
            </a:r>
            <a:r>
              <a:rPr lang="ru-RU" sz="1900" i="1" dirty="0" err="1"/>
              <a:t>такі</a:t>
            </a:r>
            <a:r>
              <a:rPr lang="ru-RU" sz="1900" i="1" dirty="0"/>
              <a:t> </a:t>
            </a:r>
            <a:r>
              <a:rPr lang="ru-RU" sz="1900" i="1" dirty="0" err="1"/>
              <a:t>дії</a:t>
            </a:r>
            <a:r>
              <a:rPr lang="ru-RU" sz="1900" i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 </a:t>
            </a:r>
            <a:r>
              <a:rPr lang="ru-RU" sz="1900" dirty="0" err="1"/>
              <a:t>Натисніть</a:t>
            </a:r>
            <a:r>
              <a:rPr lang="ru-RU" sz="1900" dirty="0"/>
              <a:t> і </a:t>
            </a:r>
            <a:r>
              <a:rPr lang="ru-RU" sz="1900" dirty="0" err="1"/>
              <a:t>утримуйте</a:t>
            </a:r>
            <a:r>
              <a:rPr lang="ru-RU" sz="1900" dirty="0"/>
              <a:t> кнопку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Vac</a:t>
            </a:r>
            <a:r>
              <a:rPr lang="en-US" sz="1900" dirty="0"/>
              <a:t> (</a:t>
            </a:r>
            <a:r>
              <a:rPr lang="ru-RU" sz="1900" dirty="0" err="1"/>
              <a:t>ручне</a:t>
            </a:r>
            <a:r>
              <a:rPr lang="ru-RU" sz="1900" dirty="0"/>
              <a:t> </a:t>
            </a:r>
            <a:r>
              <a:rPr lang="ru-RU" sz="1900" dirty="0" err="1"/>
              <a:t>вакуумування</a:t>
            </a:r>
            <a:r>
              <a:rPr lang="ru-RU" sz="19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 </a:t>
            </a:r>
            <a:r>
              <a:rPr lang="ru-RU" sz="1900" dirty="0" err="1"/>
              <a:t>Спостерігайте</a:t>
            </a:r>
            <a:r>
              <a:rPr lang="ru-RU" sz="1900" dirty="0"/>
              <a:t> за станом продукту в </a:t>
            </a:r>
            <a:r>
              <a:rPr lang="ru-RU" sz="1900" dirty="0" err="1"/>
              <a:t>пакеті</a:t>
            </a:r>
            <a:r>
              <a:rPr lang="ru-RU" sz="19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 Коли пакет стане </a:t>
            </a:r>
            <a:r>
              <a:rPr lang="ru-RU" sz="1900" dirty="0" err="1"/>
              <a:t>достатньо</a:t>
            </a:r>
            <a:r>
              <a:rPr lang="ru-RU" sz="1900" dirty="0"/>
              <a:t> </a:t>
            </a:r>
            <a:r>
              <a:rPr lang="ru-RU" sz="1900" dirty="0" err="1"/>
              <a:t>затягнутим</a:t>
            </a:r>
            <a:r>
              <a:rPr lang="ru-RU" sz="1900" dirty="0"/>
              <a:t> і продукт ось-ось </a:t>
            </a:r>
            <a:r>
              <a:rPr lang="ru-RU" sz="1900" dirty="0" err="1"/>
              <a:t>почне</a:t>
            </a:r>
            <a:r>
              <a:rPr lang="ru-RU" sz="1900" dirty="0"/>
              <a:t> </a:t>
            </a:r>
          </a:p>
          <a:p>
            <a:r>
              <a:rPr lang="ru-RU" sz="1900" dirty="0"/>
              <a:t>   </a:t>
            </a:r>
            <a:r>
              <a:rPr lang="ru-RU" sz="1900" dirty="0" err="1"/>
              <a:t>деформуватися</a:t>
            </a:r>
            <a:r>
              <a:rPr lang="ru-RU" sz="1900" dirty="0"/>
              <a:t>, </a:t>
            </a:r>
            <a:r>
              <a:rPr lang="ru-RU" sz="1900" dirty="0" err="1"/>
              <a:t>відпустіть</a:t>
            </a:r>
            <a:r>
              <a:rPr lang="ru-RU" sz="1900" dirty="0"/>
              <a:t> кнопку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Vac</a:t>
            </a:r>
            <a:r>
              <a:rPr lang="en-US" sz="19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 </a:t>
            </a:r>
            <a:r>
              <a:rPr lang="ru-RU" sz="1900" dirty="0" err="1"/>
              <a:t>Негайно</a:t>
            </a:r>
            <a:r>
              <a:rPr lang="ru-RU" sz="1900" dirty="0"/>
              <a:t> </a:t>
            </a:r>
            <a:r>
              <a:rPr lang="ru-RU" sz="1900" dirty="0" err="1"/>
              <a:t>натисніть</a:t>
            </a:r>
            <a:r>
              <a:rPr lang="ru-RU" sz="1900" dirty="0"/>
              <a:t> кнопку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Seal</a:t>
            </a:r>
            <a:r>
              <a:rPr lang="en-US" sz="1900" dirty="0"/>
              <a:t>, </a:t>
            </a:r>
            <a:r>
              <a:rPr lang="ru-RU" sz="1900" dirty="0" err="1"/>
              <a:t>щоб</a:t>
            </a:r>
            <a:r>
              <a:rPr lang="ru-RU" sz="1900" dirty="0"/>
              <a:t> </a:t>
            </a:r>
            <a:r>
              <a:rPr lang="ru-RU" sz="1900" dirty="0" err="1"/>
              <a:t>запечатати</a:t>
            </a:r>
            <a:r>
              <a:rPr lang="ru-RU" sz="1900" dirty="0"/>
              <a:t> пакет.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51E57-D803-464D-B191-A1CDC226E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28" y="64615"/>
            <a:ext cx="2337803" cy="12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806700"/>
            <a:ext cx="8930342" cy="2870200"/>
          </a:xfrm>
        </p:spPr>
        <p:txBody>
          <a:bodyPr>
            <a:normAutofit/>
          </a:bodyPr>
          <a:lstStyle/>
          <a:p>
            <a:r>
              <a:rPr lang="ru-RU" sz="2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SEAL </a:t>
            </a:r>
            <a:r>
              <a:rPr lang="en-US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2400" b="1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Запаювання</a:t>
            </a:r>
            <a:r>
              <a:rPr lang="ru-RU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</a:p>
          <a:p>
            <a:pPr algn="just"/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Запаювання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без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вакуумування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Цей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режим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використовується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якщо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потрібно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просто герметично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запаяти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край пакета без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видалення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повітря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—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наприклад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для повторного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запечатування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упаковок. </a:t>
            </a:r>
          </a:p>
          <a:p>
            <a:r>
              <a:rPr lang="ru-RU" sz="1800" b="0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17293-0D52-4035-A9B6-550150899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22" y="732506"/>
            <a:ext cx="7622768" cy="12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88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806700"/>
            <a:ext cx="8930342" cy="2870200"/>
          </a:xfrm>
        </p:spPr>
        <p:txBody>
          <a:bodyPr>
            <a:normAutofit/>
          </a:bodyPr>
          <a:lstStyle/>
          <a:p>
            <a:pPr algn="just"/>
            <a:r>
              <a:rPr lang="ru-RU" sz="2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RICE </a:t>
            </a:r>
            <a:r>
              <a:rPr lang="en-US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Режим для </a:t>
            </a:r>
            <a:r>
              <a:rPr lang="ru-RU" sz="2400" b="1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сипучих</a:t>
            </a:r>
            <a:r>
              <a:rPr lang="ru-RU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400" b="1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</a:p>
          <a:p>
            <a:pPr algn="just"/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Вакуумування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і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запаювання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сипучих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Підходить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круп, зерна, кави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тощо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Режим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оптимізований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які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можуть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мати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частинки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що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заважають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герметизації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або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потребують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більш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тривалого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запаювання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ru-RU" sz="2000" b="0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67B7D-8A9A-43C8-9F98-26327729D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827081"/>
            <a:ext cx="7463856" cy="125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64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575" y="1696869"/>
            <a:ext cx="8930342" cy="2438903"/>
          </a:xfrm>
        </p:spPr>
        <p:txBody>
          <a:bodyPr>
            <a:normAutofit/>
          </a:bodyPr>
          <a:lstStyle/>
          <a:p>
            <a:pPr algn="just"/>
            <a:r>
              <a:rPr lang="ru-RU" sz="20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WET </a:t>
            </a:r>
            <a:r>
              <a:rPr lang="en-US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Вологі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 </a:t>
            </a:r>
          </a:p>
          <a:p>
            <a:pPr algn="just"/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Режим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вакуумування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та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запаювання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із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помірним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вмістом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вологи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Підходить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таких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як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свіже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м’ясо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варені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овочі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морепродукти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а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також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інші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приготовані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страви. </a:t>
            </a:r>
          </a:p>
          <a:p>
            <a:pPr algn="just"/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Зверніть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увагу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: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вміст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води у продуктах не повинен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перевищувати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приблизно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1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5%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Упаковка не повинна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містити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явної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рідини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Це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обмеження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чітко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вказано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в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інструкції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користувача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та є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важливим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належного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функціонування</a:t>
            </a:r>
            <a:r>
              <a:rPr lang="ru-RU" sz="20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пристрою. </a:t>
            </a:r>
            <a:r>
              <a:rPr lang="ru-RU" sz="2000" b="0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C9043-AC7F-4409-9696-F6159B753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70934"/>
            <a:ext cx="7556252" cy="1268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817DF-025C-438A-B95D-89557300CAEB}"/>
              </a:ext>
            </a:extLst>
          </p:cNvPr>
          <p:cNvSpPr txBox="1"/>
          <p:nvPr/>
        </p:nvSpPr>
        <p:spPr>
          <a:xfrm>
            <a:off x="1552575" y="4392802"/>
            <a:ext cx="8823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Їжу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 з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високим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вмістом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рідини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,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наприклад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соуси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,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слід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лише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запаювати</a:t>
            </a:r>
            <a:r>
              <a:rPr lang="ru-RU" sz="2400" i="0" u="none" strike="noStrike" baseline="0" dirty="0">
                <a:solidFill>
                  <a:srgbClr val="FF0000"/>
                </a:solidFill>
                <a:latin typeface="Montserrat SemiBold" panose="00000700000000000000" pitchFamily="2" charset="0"/>
              </a:rPr>
              <a:t>, але не </a:t>
            </a:r>
            <a:r>
              <a:rPr lang="ru-RU" sz="2400" i="0" u="none" strike="noStrike" baseline="0" dirty="0" err="1">
                <a:solidFill>
                  <a:srgbClr val="FF0000"/>
                </a:solidFill>
                <a:latin typeface="Montserrat SemiBold" panose="00000700000000000000" pitchFamily="2" charset="0"/>
              </a:rPr>
              <a:t>вакуумувати</a:t>
            </a:r>
            <a:r>
              <a:rPr lang="ru-RU" sz="2400" dirty="0">
                <a:solidFill>
                  <a:srgbClr val="FF0000"/>
                </a:solidFill>
                <a:latin typeface="Montserrat SemiBold" panose="00000700000000000000" pitchFamily="2" charset="0"/>
              </a:rPr>
              <a:t>!!!</a:t>
            </a:r>
            <a:endParaRPr lang="ru-RU" sz="2400" i="0" u="none" strike="noStrike" baseline="0" dirty="0">
              <a:solidFill>
                <a:srgbClr val="FF0000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8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50" y="2387250"/>
            <a:ext cx="8930342" cy="12871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26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DRY </a:t>
            </a:r>
            <a:r>
              <a:rPr lang="en-US" sz="26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26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Сухі</a:t>
            </a:r>
            <a:r>
              <a:rPr lang="ru-RU" sz="26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6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продукти</a:t>
            </a:r>
            <a:r>
              <a:rPr lang="ru-RU" sz="26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</a:p>
          <a:p>
            <a:pPr algn="just"/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Вакуумування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і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запаювання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сухих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Ідеально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підходить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хлібців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печива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горіхів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сушених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фруктів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— режим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працює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з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пониженими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температурами для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збереження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текстури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2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2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DD2AD-CE1A-48B2-AFA4-F04B627A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529971"/>
            <a:ext cx="7371768" cy="12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806700"/>
            <a:ext cx="9549842" cy="2870200"/>
          </a:xfrm>
        </p:spPr>
        <p:txBody>
          <a:bodyPr>
            <a:normAutofit/>
          </a:bodyPr>
          <a:lstStyle/>
          <a:p>
            <a:r>
              <a:rPr lang="en-US" sz="2400" b="0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•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STOP</a:t>
            </a:r>
            <a:r>
              <a:rPr lang="en-US" sz="24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en-US" sz="24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24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Стоп) </a:t>
            </a:r>
            <a:endParaRPr lang="en-US" sz="2400" dirty="0"/>
          </a:p>
          <a:p>
            <a:pPr algn="just"/>
            <a:r>
              <a:rPr lang="en-US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C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касовує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всі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операції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(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вакуумування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та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запечатування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одночасно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  <a:r>
              <a:rPr lang="ru-RU" sz="2000" b="0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EF6B1-C4B8-449D-95F6-2D7A47592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559915"/>
            <a:ext cx="9182100" cy="15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15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358" y="2085241"/>
            <a:ext cx="9549842" cy="1434517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</a:t>
            </a:r>
            <a:r>
              <a:rPr lang="ru-RU" dirty="0" err="1"/>
              <a:t>вакууматорів</a:t>
            </a:r>
            <a:r>
              <a:rPr lang="ru-RU" dirty="0"/>
              <a:t> </a:t>
            </a:r>
            <a:r>
              <a:rPr lang="ru-RU" dirty="0" err="1"/>
              <a:t>оснащені</a:t>
            </a:r>
            <a:r>
              <a:rPr lang="ru-RU" dirty="0"/>
              <a:t> </a:t>
            </a:r>
            <a:r>
              <a:rPr lang="ru-RU" dirty="0" err="1"/>
              <a:t>інтелектуальною</a:t>
            </a:r>
            <a:r>
              <a:rPr lang="ru-RU" dirty="0"/>
              <a:t> системою, яка за </a:t>
            </a:r>
            <a:r>
              <a:rPr lang="ru-RU" dirty="0" err="1"/>
              <a:t>допомогою</a:t>
            </a:r>
            <a:r>
              <a:rPr lang="ru-RU" dirty="0"/>
              <a:t> контролю </a:t>
            </a:r>
            <a:r>
              <a:rPr lang="ru-RU" dirty="0" err="1"/>
              <a:t>тиску</a:t>
            </a:r>
            <a:r>
              <a:rPr lang="ru-RU" dirty="0"/>
              <a:t> </a:t>
            </a:r>
            <a:r>
              <a:rPr lang="ru-RU" dirty="0" err="1"/>
              <a:t>розраховує</a:t>
            </a:r>
            <a:r>
              <a:rPr lang="ru-RU" dirty="0"/>
              <a:t> час </a:t>
            </a:r>
            <a:r>
              <a:rPr lang="ru-RU" dirty="0" err="1"/>
              <a:t>вакуумування</a:t>
            </a:r>
            <a:r>
              <a:rPr lang="ru-RU" dirty="0"/>
              <a:t> для </a:t>
            </a:r>
            <a:r>
              <a:rPr lang="ru-RU" dirty="0" err="1"/>
              <a:t>пакетів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93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F64DA-D339-4778-BCF8-27AF623E37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209" y="886533"/>
            <a:ext cx="5972042" cy="2242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C7F13C-F645-4A0B-BA5C-16695C39A37F}"/>
              </a:ext>
            </a:extLst>
          </p:cNvPr>
          <p:cNvSpPr txBox="1"/>
          <p:nvPr/>
        </p:nvSpPr>
        <p:spPr>
          <a:xfrm>
            <a:off x="830510" y="3968975"/>
            <a:ext cx="10662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LED-</a:t>
            </a:r>
            <a:r>
              <a:rPr lang="ru-RU" dirty="0" err="1"/>
              <a:t>екран</a:t>
            </a:r>
            <a:r>
              <a:rPr lang="ru-RU" dirty="0"/>
              <a:t> </a:t>
            </a:r>
            <a:r>
              <a:rPr lang="ru-RU" dirty="0" err="1"/>
              <a:t>відображає</a:t>
            </a:r>
            <a:r>
              <a:rPr lang="ru-RU" dirty="0"/>
              <a:t> час </a:t>
            </a:r>
            <a:r>
              <a:rPr lang="ru-RU" dirty="0" err="1"/>
              <a:t>вакуумування</a:t>
            </a:r>
            <a:r>
              <a:rPr lang="ru-RU" dirty="0"/>
              <a:t> та час </a:t>
            </a:r>
            <a:r>
              <a:rPr lang="ru-RU" dirty="0" err="1"/>
              <a:t>запаювання</a:t>
            </a:r>
            <a:r>
              <a:rPr lang="ru-RU" dirty="0"/>
              <a:t> </a:t>
            </a:r>
            <a:r>
              <a:rPr lang="en-US" dirty="0" err="1"/>
              <a:t>i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у </a:t>
            </a:r>
            <a:r>
              <a:rPr lang="ru-RU" dirty="0" err="1"/>
              <a:t>трьох</a:t>
            </a:r>
            <a:r>
              <a:rPr lang="ru-RU" dirty="0"/>
              <a:t> режимах: </a:t>
            </a:r>
          </a:p>
          <a:p>
            <a:r>
              <a:rPr lang="ru-RU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RICE </a:t>
            </a:r>
            <a:r>
              <a:rPr lang="en-US" sz="1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1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Режим для </a:t>
            </a:r>
            <a:r>
              <a:rPr lang="ru-RU" sz="18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сипучих</a:t>
            </a:r>
            <a:r>
              <a:rPr lang="ru-RU" sz="1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18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1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  <a:endParaRPr lang="en-US" sz="1800" i="0" u="none" strike="noStrike" baseline="0" dirty="0">
              <a:solidFill>
                <a:srgbClr val="211D1E"/>
              </a:solidFill>
              <a:latin typeface="Montserrat" panose="00000500000000000000" pitchFamily="2" charset="0"/>
            </a:endParaRPr>
          </a:p>
          <a:p>
            <a:r>
              <a:rPr lang="ru-RU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WET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18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Вологі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продукти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  <a:endParaRPr lang="en-US" sz="1800" b="0" i="0" u="none" strike="noStrike" baseline="0" dirty="0">
              <a:solidFill>
                <a:srgbClr val="211D1E"/>
              </a:solidFill>
              <a:latin typeface="Montserrat" panose="00000500000000000000" pitchFamily="2" charset="0"/>
            </a:endParaRPr>
          </a:p>
          <a:p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DRY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18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Сухі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продукти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  <a:endParaRPr lang="ru-RU" sz="1800" b="1" i="0" u="none" strike="noStrike" baseline="0" dirty="0">
              <a:solidFill>
                <a:srgbClr val="211D1E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8B9CE75-C5E3-461F-B544-E5A5EC984E37}"/>
              </a:ext>
            </a:extLst>
          </p:cNvPr>
          <p:cNvSpPr/>
          <p:nvPr/>
        </p:nvSpPr>
        <p:spPr>
          <a:xfrm>
            <a:off x="5664230" y="302004"/>
            <a:ext cx="350676" cy="11660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25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D7C03-3CAA-4FCB-93F6-1C51E8A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15" y="3289532"/>
            <a:ext cx="11162950" cy="4788921"/>
          </a:xfrm>
        </p:spPr>
        <p:txBody>
          <a:bodyPr>
            <a:normAutofit/>
          </a:bodyPr>
          <a:lstStyle/>
          <a:p>
            <a:r>
              <a:rPr lang="ru-RU" dirty="0"/>
              <a:t>Алгоритм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en-US" dirty="0"/>
              <a:t>LED-</a:t>
            </a:r>
            <a:r>
              <a:rPr lang="ru-RU" dirty="0" err="1"/>
              <a:t>екрана</a:t>
            </a:r>
            <a:r>
              <a:rPr lang="ru-RU" dirty="0"/>
              <a:t> для </a:t>
            </a:r>
            <a:r>
              <a:rPr lang="ru-RU" dirty="0" err="1"/>
              <a:t>пакетів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endParaRPr lang="ru-RU" dirty="0"/>
          </a:p>
          <a:p>
            <a:endParaRPr lang="en-US" sz="1600" dirty="0"/>
          </a:p>
          <a:p>
            <a:r>
              <a:rPr lang="ru-RU" sz="2000" dirty="0"/>
              <a:t>Час </a:t>
            </a:r>
            <a:r>
              <a:rPr lang="ru-RU" sz="2000" dirty="0" err="1"/>
              <a:t>вакуумування</a:t>
            </a:r>
            <a:r>
              <a:rPr lang="ru-RU" sz="2000" dirty="0"/>
              <a:t> </a:t>
            </a:r>
            <a:r>
              <a:rPr lang="ru-RU" sz="2000" dirty="0" err="1"/>
              <a:t>визначається</a:t>
            </a:r>
            <a:r>
              <a:rPr lang="ru-RU" sz="2000" dirty="0"/>
              <a:t> автоматично </a:t>
            </a:r>
            <a:r>
              <a:rPr lang="ru-RU" sz="2000" dirty="0" err="1"/>
              <a:t>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розміру</a:t>
            </a:r>
            <a:r>
              <a:rPr lang="ru-RU" sz="2000" dirty="0"/>
              <a:t> пакета.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1FAF3-6266-402D-8DA9-2EFE1B3206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819" y="751697"/>
            <a:ext cx="5302218" cy="19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0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D7C03-3CAA-4FCB-93F6-1C51E8A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094" y="1108396"/>
            <a:ext cx="8277343" cy="478892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b="1" dirty="0" err="1"/>
              <a:t>Стандартний</a:t>
            </a:r>
            <a:r>
              <a:rPr lang="ru-RU" b="1" dirty="0"/>
              <a:t> </a:t>
            </a:r>
            <a:r>
              <a:rPr lang="ru-RU" b="1" dirty="0" err="1"/>
              <a:t>розмір</a:t>
            </a:r>
            <a:r>
              <a:rPr lang="ru-RU" b="1" dirty="0"/>
              <a:t> пакета (30 × 20 см)</a:t>
            </a:r>
            <a:endParaRPr lang="en-US" b="1" dirty="0"/>
          </a:p>
          <a:p>
            <a:pPr marL="342900" indent="-342900">
              <a:buAutoNum type="arabicPeriod"/>
            </a:pPr>
            <a:endParaRPr lang="en-US" b="1" dirty="0"/>
          </a:p>
          <a:p>
            <a:pPr marL="342900" indent="-342900">
              <a:buAutoNum type="arabicPeriod"/>
            </a:pPr>
            <a:endParaRPr lang="ru-RU" b="1" dirty="0"/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ru-RU" sz="1600" dirty="0" err="1"/>
              <a:t>Оберіть</a:t>
            </a:r>
            <a:r>
              <a:rPr lang="ru-RU" sz="1600" dirty="0"/>
              <a:t> режим </a:t>
            </a:r>
            <a:r>
              <a:rPr lang="en-US" sz="1600" dirty="0"/>
              <a:t>Rice, Wet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en-US" sz="1600" dirty="0"/>
              <a:t>Dry.</a:t>
            </a:r>
            <a:r>
              <a:rPr lang="uk-UA" sz="1600" dirty="0"/>
              <a:t> 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600" dirty="0"/>
              <a:t>LED-</a:t>
            </a:r>
            <a:r>
              <a:rPr lang="ru-RU" sz="1600" dirty="0" err="1"/>
              <a:t>екран</a:t>
            </a:r>
            <a:r>
              <a:rPr lang="ru-RU" sz="1600" dirty="0"/>
              <a:t> </a:t>
            </a:r>
            <a:r>
              <a:rPr lang="ru-RU" sz="1600" dirty="0" err="1"/>
              <a:t>відображає</a:t>
            </a:r>
            <a:r>
              <a:rPr lang="ru-RU" sz="1600" dirty="0"/>
              <a:t> 16 секунд </a:t>
            </a:r>
            <a:r>
              <a:rPr lang="ru-RU" sz="1600" dirty="0" err="1"/>
              <a:t>вакуумування</a:t>
            </a:r>
            <a:r>
              <a:rPr lang="ru-RU" sz="1600" dirty="0"/>
              <a:t>.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завершення</a:t>
            </a:r>
            <a:r>
              <a:rPr lang="ru-RU" sz="1600" dirty="0"/>
              <a:t> </a:t>
            </a:r>
            <a:r>
              <a:rPr lang="ru-RU" sz="1600" dirty="0" err="1"/>
              <a:t>вакуумування</a:t>
            </a:r>
            <a:r>
              <a:rPr lang="ru-RU" sz="1600" dirty="0"/>
              <a:t> </a:t>
            </a:r>
            <a:r>
              <a:rPr lang="ru-RU" sz="1600" dirty="0" err="1"/>
              <a:t>лунає</a:t>
            </a:r>
            <a:r>
              <a:rPr lang="ru-RU" sz="1600" dirty="0"/>
              <a:t> </a:t>
            </a:r>
            <a:r>
              <a:rPr lang="ru-RU" sz="1600" dirty="0" err="1"/>
              <a:t>звуковий</a:t>
            </a:r>
            <a:r>
              <a:rPr lang="ru-RU" sz="1600" dirty="0"/>
              <a:t> сигнал.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600" dirty="0"/>
              <a:t>LED-</a:t>
            </a:r>
            <a:r>
              <a:rPr lang="ru-RU" sz="1600" dirty="0" err="1"/>
              <a:t>екран</a:t>
            </a:r>
            <a:r>
              <a:rPr lang="ru-RU" sz="1600" dirty="0"/>
              <a:t> </a:t>
            </a:r>
            <a:r>
              <a:rPr lang="ru-RU" sz="1600" dirty="0" err="1"/>
              <a:t>відображає</a:t>
            </a:r>
            <a:r>
              <a:rPr lang="ru-RU" sz="1600" dirty="0"/>
              <a:t> 16 секунд </a:t>
            </a:r>
            <a:r>
              <a:rPr lang="ru-RU" sz="1600" dirty="0" err="1"/>
              <a:t>запаювання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80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5B051-F044-41C1-95F8-9BF96B47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BF1306-161C-4DD0-9DDF-B4C595AD6A4B}"/>
              </a:ext>
            </a:extLst>
          </p:cNvPr>
          <p:cNvSpPr/>
          <p:nvPr/>
        </p:nvSpPr>
        <p:spPr>
          <a:xfrm>
            <a:off x="432690" y="275659"/>
            <a:ext cx="8478228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uk-UA" sz="3200" dirty="0" err="1"/>
              <a:t>Вакууматор</a:t>
            </a:r>
            <a:r>
              <a:rPr lang="uk-UA" sz="3200" dirty="0"/>
              <a:t> </a:t>
            </a:r>
            <a:r>
              <a:rPr lang="en-US" sz="3200" b="1" dirty="0"/>
              <a:t>RVS100-B </a:t>
            </a:r>
            <a:r>
              <a:rPr lang="en-US" sz="3200" b="1" dirty="0" err="1"/>
              <a:t>QuickSeal</a:t>
            </a:r>
            <a:r>
              <a:rPr lang="ru-RU" sz="3200" dirty="0"/>
              <a:t>                                            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3EC07-0C11-4495-9EDC-65024D1708B6}"/>
              </a:ext>
            </a:extLst>
          </p:cNvPr>
          <p:cNvSpPr txBox="1"/>
          <p:nvPr/>
        </p:nvSpPr>
        <p:spPr>
          <a:xfrm>
            <a:off x="432690" y="1886440"/>
            <a:ext cx="699742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Характеристики:</a:t>
            </a:r>
          </a:p>
          <a:p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en-US" dirty="0"/>
              <a:t>1</a:t>
            </a:r>
            <a:r>
              <a:rPr lang="uk-UA" dirty="0"/>
              <a:t>2</a:t>
            </a:r>
            <a:r>
              <a:rPr lang="en-US" dirty="0"/>
              <a:t>0</a:t>
            </a:r>
            <a:r>
              <a:rPr lang="ru-RU" dirty="0"/>
              <a:t> Вт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Час запайки 15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Сила </a:t>
            </a:r>
            <a:r>
              <a:rPr lang="ru-RU" dirty="0" err="1"/>
              <a:t>вакуумування</a:t>
            </a:r>
            <a:r>
              <a:rPr lang="ru-RU" dirty="0"/>
              <a:t> 65 кПа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Час </a:t>
            </a:r>
            <a:r>
              <a:rPr lang="ru-RU" dirty="0" err="1"/>
              <a:t>вакуумування</a:t>
            </a:r>
            <a:r>
              <a:rPr lang="ru-RU" dirty="0"/>
              <a:t> 10-20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вакууматора</a:t>
            </a:r>
            <a:r>
              <a:rPr lang="ru-RU" dirty="0"/>
              <a:t> 360 * 110 * 50 мм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Запаює</a:t>
            </a:r>
            <a:r>
              <a:rPr lang="ru-RU" dirty="0"/>
              <a:t> </a:t>
            </a:r>
            <a:r>
              <a:rPr lang="ru-RU" dirty="0" err="1"/>
              <a:t>плівку</a:t>
            </a:r>
            <a:r>
              <a:rPr lang="ru-RU" dirty="0"/>
              <a:t> шириною до 30 см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uk-UA" dirty="0"/>
              <a:t>Підсвітка робочої кнопки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В </a:t>
            </a:r>
            <a:r>
              <a:rPr lang="ru-RU" dirty="0" err="1"/>
              <a:t>комплекті</a:t>
            </a:r>
            <a:r>
              <a:rPr lang="ru-RU" dirty="0"/>
              <a:t>:  </a:t>
            </a:r>
            <a:r>
              <a:rPr lang="uk-UA" dirty="0"/>
              <a:t>пакети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 10 штук (30*20 см)</a:t>
            </a:r>
          </a:p>
          <a:p>
            <a:endParaRPr lang="uk-UA" b="1" dirty="0"/>
          </a:p>
          <a:p>
            <a:r>
              <a:rPr lang="uk-UA" dirty="0"/>
              <a:t>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C1539D-72D3-4263-8579-AA7FEA3E8D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009" y="1330217"/>
            <a:ext cx="5804991" cy="2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0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D7C03-3CAA-4FCB-93F6-1C51E8A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26" y="737184"/>
            <a:ext cx="8610107" cy="2691816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/>
              <a:t>2. </a:t>
            </a:r>
            <a:r>
              <a:rPr lang="ru-RU" sz="3000" b="1" dirty="0" err="1"/>
              <a:t>Малий</a:t>
            </a:r>
            <a:r>
              <a:rPr lang="ru-RU" sz="3000" b="1" dirty="0"/>
              <a:t> </a:t>
            </a:r>
            <a:r>
              <a:rPr lang="ru-RU" sz="3000" b="1" dirty="0" err="1"/>
              <a:t>розмір</a:t>
            </a:r>
            <a:r>
              <a:rPr lang="ru-RU" sz="3000" b="1" dirty="0"/>
              <a:t> пакета</a:t>
            </a:r>
            <a:endParaRPr lang="en-US" sz="3000" b="1" dirty="0"/>
          </a:p>
          <a:p>
            <a:endParaRPr lang="en-US" dirty="0"/>
          </a:p>
          <a:p>
            <a:endParaRPr lang="ru-RU" dirty="0"/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uk-UA" sz="1600" dirty="0" err="1"/>
              <a:t>Оберить</a:t>
            </a:r>
            <a:r>
              <a:rPr lang="uk-UA" sz="1600" dirty="0"/>
              <a:t> режим </a:t>
            </a:r>
            <a:r>
              <a:rPr lang="en-US" sz="1600" dirty="0"/>
              <a:t>Rice, Wet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en-US" sz="1600" dirty="0"/>
              <a:t>Dry.</a:t>
            </a:r>
            <a:endParaRPr lang="uk-UA" sz="1600" dirty="0"/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dirty="0"/>
              <a:t>LED-</a:t>
            </a:r>
            <a:r>
              <a:rPr lang="ru-RU" sz="1600" dirty="0" err="1"/>
              <a:t>екран</a:t>
            </a:r>
            <a:r>
              <a:rPr lang="ru-RU" sz="1600" dirty="0"/>
              <a:t> </a:t>
            </a:r>
            <a:r>
              <a:rPr lang="ru-RU" sz="1600" dirty="0" err="1"/>
              <a:t>відображає</a:t>
            </a:r>
            <a:r>
              <a:rPr lang="ru-RU" sz="1600" dirty="0"/>
              <a:t> </a:t>
            </a:r>
            <a:r>
              <a:rPr lang="ru-RU" sz="1600" dirty="0" err="1"/>
              <a:t>залишковий</a:t>
            </a:r>
            <a:r>
              <a:rPr lang="ru-RU" sz="1600" dirty="0"/>
              <a:t> час </a:t>
            </a:r>
            <a:r>
              <a:rPr lang="ru-RU" sz="1600" dirty="0" err="1"/>
              <a:t>вакуумування</a:t>
            </a:r>
            <a:r>
              <a:rPr lang="ru-RU" sz="1600" dirty="0"/>
              <a:t> (</a:t>
            </a:r>
            <a:r>
              <a:rPr lang="ru-RU" sz="1600" dirty="0" err="1"/>
              <a:t>менше</a:t>
            </a:r>
            <a:r>
              <a:rPr lang="ru-RU" sz="1600" dirty="0"/>
              <a:t> </a:t>
            </a:r>
            <a:r>
              <a:rPr lang="ru-RU" sz="1600" dirty="0" err="1"/>
              <a:t>ніж</a:t>
            </a:r>
            <a:r>
              <a:rPr lang="ru-RU" sz="1600" dirty="0"/>
              <a:t> 16 секунд).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завершення</a:t>
            </a:r>
            <a:r>
              <a:rPr lang="ru-RU" sz="1600" dirty="0"/>
              <a:t> </a:t>
            </a:r>
            <a:r>
              <a:rPr lang="ru-RU" sz="1600" dirty="0" err="1"/>
              <a:t>вакуумування</a:t>
            </a:r>
            <a:r>
              <a:rPr lang="ru-RU" sz="1600" dirty="0"/>
              <a:t> </a:t>
            </a:r>
            <a:r>
              <a:rPr lang="ru-RU" sz="1600" dirty="0" err="1"/>
              <a:t>лунає</a:t>
            </a:r>
            <a:r>
              <a:rPr lang="ru-RU" sz="1600" dirty="0"/>
              <a:t> </a:t>
            </a:r>
            <a:r>
              <a:rPr lang="ru-RU" sz="1600" dirty="0" err="1"/>
              <a:t>звуковий</a:t>
            </a:r>
            <a:r>
              <a:rPr lang="ru-RU" sz="1600" dirty="0"/>
              <a:t> сигнал.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dirty="0"/>
              <a:t>LED-</a:t>
            </a:r>
            <a:r>
              <a:rPr lang="ru-RU" sz="1600" dirty="0" err="1"/>
              <a:t>екран</a:t>
            </a:r>
            <a:r>
              <a:rPr lang="ru-RU" sz="1600" dirty="0"/>
              <a:t> </a:t>
            </a:r>
            <a:r>
              <a:rPr lang="ru-RU" sz="1600" dirty="0" err="1"/>
              <a:t>відображає</a:t>
            </a:r>
            <a:r>
              <a:rPr lang="ru-RU" sz="1600" dirty="0"/>
              <a:t> 16 секунд </a:t>
            </a:r>
            <a:r>
              <a:rPr lang="ru-RU" sz="1600" dirty="0" err="1"/>
              <a:t>запаювання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443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D7C03-3CAA-4FCB-93F6-1C51E8A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548" y="596667"/>
            <a:ext cx="10676595" cy="4788921"/>
          </a:xfrm>
        </p:spPr>
        <p:txBody>
          <a:bodyPr>
            <a:normAutofit/>
          </a:bodyPr>
          <a:lstStyle/>
          <a:p>
            <a:r>
              <a:rPr lang="ru-RU" b="1" dirty="0"/>
              <a:t>3. Великий </a:t>
            </a:r>
            <a:r>
              <a:rPr lang="ru-RU" b="1" dirty="0" err="1"/>
              <a:t>розмір</a:t>
            </a:r>
            <a:r>
              <a:rPr lang="ru-RU" b="1" dirty="0"/>
              <a:t> пакета</a:t>
            </a:r>
          </a:p>
          <a:p>
            <a:endParaRPr lang="en-US" sz="1600" b="0" i="0" u="none" strike="noStrike" baseline="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ru-RU" sz="1600" dirty="0" err="1"/>
              <a:t>Оберить</a:t>
            </a:r>
            <a:r>
              <a:rPr lang="ru-RU" sz="1600" dirty="0"/>
              <a:t> режим </a:t>
            </a:r>
            <a:r>
              <a:rPr lang="en-US" sz="1600" dirty="0"/>
              <a:t>Rice, Wet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en-US" sz="1600" dirty="0"/>
              <a:t>Dry.</a:t>
            </a:r>
            <a:endParaRPr lang="uk-UA" sz="1600" dirty="0"/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dirty="0"/>
              <a:t>LED-</a:t>
            </a:r>
            <a:r>
              <a:rPr lang="ru-RU" sz="1600" dirty="0" err="1"/>
              <a:t>екран</a:t>
            </a:r>
            <a:r>
              <a:rPr lang="ru-RU" sz="1600" dirty="0"/>
              <a:t> </a:t>
            </a:r>
            <a:r>
              <a:rPr lang="ru-RU" sz="1600" dirty="0" err="1"/>
              <a:t>може</a:t>
            </a:r>
            <a:r>
              <a:rPr lang="ru-RU" sz="1600" dirty="0"/>
              <a:t> </a:t>
            </a:r>
            <a:r>
              <a:rPr lang="ru-RU" sz="1600" dirty="0" err="1"/>
              <a:t>відображати</a:t>
            </a:r>
            <a:r>
              <a:rPr lang="ru-RU" sz="1600" dirty="0"/>
              <a:t> до 99 секунд </a:t>
            </a:r>
            <a:r>
              <a:rPr lang="ru-RU" sz="1600" dirty="0" err="1"/>
              <a:t>вакуумування</a:t>
            </a:r>
            <a:r>
              <a:rPr lang="ru-RU" sz="1600" dirty="0"/>
              <a:t>.</a:t>
            </a:r>
            <a:endParaRPr lang="en-US" sz="1600" dirty="0"/>
          </a:p>
          <a:p>
            <a:r>
              <a:rPr lang="en-US" sz="1600" dirty="0"/>
              <a:t>  </a:t>
            </a:r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відлік</a:t>
            </a:r>
            <a:r>
              <a:rPr lang="ru-RU" sz="1600" dirty="0"/>
              <a:t> доходить до 0, </a:t>
            </a:r>
            <a:r>
              <a:rPr lang="ru-RU" sz="1600" dirty="0" err="1"/>
              <a:t>вакууматор</a:t>
            </a:r>
            <a:r>
              <a:rPr lang="ru-RU" sz="1600" dirty="0"/>
              <a:t> автоматично </a:t>
            </a:r>
            <a:r>
              <a:rPr lang="ru-RU" sz="1600" dirty="0" err="1"/>
              <a:t>запускає</a:t>
            </a:r>
            <a:r>
              <a:rPr lang="ru-RU" sz="1600" dirty="0"/>
              <a:t> </a:t>
            </a:r>
            <a:r>
              <a:rPr lang="ru-RU" sz="1600" dirty="0" err="1"/>
              <a:t>повторний</a:t>
            </a:r>
            <a:r>
              <a:rPr lang="ru-RU" sz="1600" dirty="0"/>
              <a:t> </a:t>
            </a:r>
            <a:r>
              <a:rPr lang="ru-RU" sz="1600" dirty="0" err="1"/>
              <a:t>відлік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0 та  </a:t>
            </a:r>
          </a:p>
          <a:p>
            <a:r>
              <a:rPr lang="ru-RU" sz="1600" dirty="0"/>
              <a:t>  </a:t>
            </a:r>
            <a:r>
              <a:rPr lang="ru-RU" sz="1600" dirty="0" err="1"/>
              <a:t>продовжує</a:t>
            </a:r>
            <a:r>
              <a:rPr lang="ru-RU" sz="1600" dirty="0"/>
              <a:t> </a:t>
            </a:r>
            <a:r>
              <a:rPr lang="en-US" sz="1600" dirty="0"/>
              <a:t> </a:t>
            </a:r>
            <a:r>
              <a:rPr lang="ru-RU" sz="1600" dirty="0" err="1"/>
              <a:t>вакуумування</a:t>
            </a:r>
            <a:r>
              <a:rPr lang="ru-RU" sz="1600" dirty="0"/>
              <a:t>.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завершення</a:t>
            </a:r>
            <a:r>
              <a:rPr lang="ru-RU" sz="1600" dirty="0"/>
              <a:t> </a:t>
            </a:r>
            <a:r>
              <a:rPr lang="ru-RU" sz="1600" dirty="0" err="1"/>
              <a:t>вакуумування</a:t>
            </a:r>
            <a:r>
              <a:rPr lang="ru-RU" sz="1600" dirty="0"/>
              <a:t> </a:t>
            </a:r>
            <a:r>
              <a:rPr lang="ru-RU" sz="1600" dirty="0" err="1"/>
              <a:t>лунає</a:t>
            </a:r>
            <a:r>
              <a:rPr lang="ru-RU" sz="1600" dirty="0"/>
              <a:t> </a:t>
            </a:r>
            <a:r>
              <a:rPr lang="ru-RU" sz="1600" dirty="0" err="1"/>
              <a:t>звуковий</a:t>
            </a:r>
            <a:r>
              <a:rPr lang="ru-RU" sz="1600" dirty="0"/>
              <a:t> сигнал.</a:t>
            </a:r>
          </a:p>
          <a:p>
            <a:r>
              <a:rPr lang="ru-RU" sz="1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1600" dirty="0"/>
              <a:t>LED-</a:t>
            </a:r>
            <a:r>
              <a:rPr lang="ru-RU" sz="1600" dirty="0" err="1"/>
              <a:t>екран</a:t>
            </a:r>
            <a:r>
              <a:rPr lang="ru-RU" sz="1600" dirty="0"/>
              <a:t> </a:t>
            </a:r>
            <a:r>
              <a:rPr lang="ru-RU" sz="1600" dirty="0" err="1"/>
              <a:t>відображає</a:t>
            </a:r>
            <a:r>
              <a:rPr lang="ru-RU" sz="1600" dirty="0"/>
              <a:t> 16 секунд </a:t>
            </a:r>
            <a:r>
              <a:rPr lang="ru-RU" sz="1600" dirty="0" err="1"/>
              <a:t>запаювання</a:t>
            </a:r>
            <a:r>
              <a:rPr lang="ru-RU" sz="1600" dirty="0"/>
              <a:t>.</a:t>
            </a:r>
            <a:endParaRPr lang="en-US" sz="1600" dirty="0"/>
          </a:p>
          <a:p>
            <a:endParaRPr lang="en-US" sz="1600" dirty="0"/>
          </a:p>
          <a:p>
            <a:r>
              <a:rPr lang="ru-RU" sz="1600" dirty="0" err="1">
                <a:solidFill>
                  <a:srgbClr val="FF0000"/>
                </a:solidFill>
              </a:rPr>
              <a:t>Дуже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великі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розміри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пакетів</a:t>
            </a:r>
            <a:r>
              <a:rPr lang="ru-RU" sz="1600" dirty="0">
                <a:solidFill>
                  <a:srgbClr val="FF0000"/>
                </a:solidFill>
              </a:rPr>
              <a:t> не </a:t>
            </a:r>
            <a:r>
              <a:rPr lang="ru-RU" sz="1600" dirty="0" err="1">
                <a:solidFill>
                  <a:srgbClr val="FF0000"/>
                </a:solidFill>
              </a:rPr>
              <a:t>рекомендуються</a:t>
            </a:r>
            <a:r>
              <a:rPr lang="ru-RU" sz="1600" dirty="0">
                <a:solidFill>
                  <a:srgbClr val="FF0000"/>
                </a:solidFill>
              </a:rPr>
              <a:t> для </a:t>
            </a:r>
            <a:r>
              <a:rPr lang="ru-RU" sz="1600" dirty="0" err="1">
                <a:solidFill>
                  <a:srgbClr val="FF0000"/>
                </a:solidFill>
              </a:rPr>
              <a:t>використання</a:t>
            </a:r>
            <a:r>
              <a:rPr lang="ru-RU" sz="1600" dirty="0">
                <a:solidFill>
                  <a:srgbClr val="FF0000"/>
                </a:solidFill>
              </a:rPr>
              <a:t> з </a:t>
            </a:r>
            <a:r>
              <a:rPr lang="ru-RU" sz="1600" dirty="0" err="1">
                <a:solidFill>
                  <a:srgbClr val="FF0000"/>
                </a:solidFill>
              </a:rPr>
              <a:t>вакууматором</a:t>
            </a:r>
            <a:r>
              <a:rPr lang="ru-RU" sz="1600" dirty="0">
                <a:solidFill>
                  <a:srgbClr val="FF0000"/>
                </a:solidFill>
              </a:rPr>
              <a:t>, </a:t>
            </a:r>
            <a:r>
              <a:rPr lang="ru-RU" sz="1600" dirty="0" err="1">
                <a:solidFill>
                  <a:srgbClr val="FF0000"/>
                </a:solidFill>
              </a:rPr>
              <a:t>оскільки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це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може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призвести</a:t>
            </a:r>
            <a:r>
              <a:rPr lang="ru-RU" sz="1600" dirty="0">
                <a:solidFill>
                  <a:srgbClr val="FF0000"/>
                </a:solidFill>
              </a:rPr>
              <a:t> до </a:t>
            </a:r>
            <a:r>
              <a:rPr lang="ru-RU" sz="1600" dirty="0" err="1">
                <a:solidFill>
                  <a:srgbClr val="FF0000"/>
                </a:solidFill>
              </a:rPr>
              <a:t>перегріву</a:t>
            </a:r>
            <a:r>
              <a:rPr lang="ru-RU" sz="1600" dirty="0">
                <a:solidFill>
                  <a:srgbClr val="FF0000"/>
                </a:solidFill>
              </a:rPr>
              <a:t> та </a:t>
            </a:r>
            <a:r>
              <a:rPr lang="ru-RU" sz="1600" dirty="0" err="1">
                <a:solidFill>
                  <a:srgbClr val="FF0000"/>
                </a:solidFill>
              </a:rPr>
              <a:t>зменшення</a:t>
            </a:r>
            <a:r>
              <a:rPr lang="ru-RU" sz="1600" dirty="0">
                <a:solidFill>
                  <a:srgbClr val="FF0000"/>
                </a:solidFill>
              </a:rPr>
              <a:t> ресурсу </a:t>
            </a:r>
            <a:r>
              <a:rPr lang="ru-RU" sz="1600" dirty="0" err="1">
                <a:solidFill>
                  <a:srgbClr val="FF0000"/>
                </a:solidFill>
              </a:rPr>
              <a:t>електродвигуна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вакууматора</a:t>
            </a:r>
            <a:r>
              <a:rPr lang="ru-RU" sz="1600" dirty="0">
                <a:solidFill>
                  <a:srgbClr val="FF0000"/>
                </a:solidFill>
              </a:rPr>
              <a:t> і </a:t>
            </a:r>
            <a:r>
              <a:rPr lang="ru-RU" sz="1600" dirty="0" err="1">
                <a:solidFill>
                  <a:srgbClr val="FF0000"/>
                </a:solidFill>
              </a:rPr>
              <a:t>втрату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гарантії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08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7C35F-DF45-4733-8DB4-79750934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134" y="2525610"/>
            <a:ext cx="4913985" cy="644903"/>
          </a:xfrm>
        </p:spPr>
        <p:txBody>
          <a:bodyPr>
            <a:normAutofit/>
          </a:bodyPr>
          <a:lstStyle/>
          <a:p>
            <a:r>
              <a:rPr lang="ru-RU" dirty="0" err="1"/>
              <a:t>Пл</a:t>
            </a:r>
            <a:r>
              <a:rPr lang="uk-UA" dirty="0" err="1"/>
              <a:t>івка</a:t>
            </a:r>
            <a:r>
              <a:rPr lang="uk-UA" dirty="0"/>
              <a:t> для </a:t>
            </a:r>
            <a:r>
              <a:rPr lang="uk-UA" dirty="0" err="1"/>
              <a:t>вакууматорів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3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7C35F-DF45-4733-8DB4-79750934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26933"/>
            <a:ext cx="3822789" cy="1710306"/>
          </a:xfrm>
        </p:spPr>
        <p:txBody>
          <a:bodyPr>
            <a:normAutofit/>
          </a:bodyPr>
          <a:lstStyle/>
          <a:p>
            <a:r>
              <a:rPr lang="en-US" sz="2200" b="1" i="0" u="none" strike="noStrike" baseline="0" dirty="0">
                <a:latin typeface="Montserrat-Bold"/>
              </a:rPr>
              <a:t>RVSA29-5 Standard</a:t>
            </a:r>
          </a:p>
          <a:p>
            <a:r>
              <a:rPr lang="ru-RU" sz="1800" b="0" i="0" u="none" strike="noStrike" baseline="0" dirty="0" err="1">
                <a:latin typeface="Montserrat-Regular"/>
              </a:rPr>
              <a:t>Розмір</a:t>
            </a:r>
            <a:r>
              <a:rPr lang="ru-RU" sz="1800" b="0" i="0" u="none" strike="noStrike" baseline="0" dirty="0">
                <a:latin typeface="Montserrat-Regular"/>
              </a:rPr>
              <a:t>: 28*500 </a:t>
            </a:r>
            <a:r>
              <a:rPr lang="ru-RU" sz="1800" b="0" i="0" u="none" strike="noStrike" baseline="0" dirty="0" err="1">
                <a:latin typeface="Montserrat-Regular"/>
              </a:rPr>
              <a:t>cm</a:t>
            </a:r>
            <a:r>
              <a:rPr lang="ru-RU" sz="1800" b="0" i="0" u="none" strike="noStrike" baseline="0" dirty="0">
                <a:latin typeface="Montserrat-Regular"/>
              </a:rPr>
              <a:t> </a:t>
            </a:r>
            <a:endParaRPr lang="en-US" sz="1800" b="0" i="0" u="none" strike="noStrike" baseline="0" dirty="0">
              <a:latin typeface="Montserrat-Regular"/>
            </a:endParaRPr>
          </a:p>
          <a:p>
            <a:r>
              <a:rPr lang="ru-RU" sz="1800" b="0" i="0" u="none" strike="noStrike" baseline="0" dirty="0" err="1">
                <a:latin typeface="Montserrat-Regular"/>
              </a:rPr>
              <a:t>Товщина</a:t>
            </a:r>
            <a:r>
              <a:rPr lang="ru-RU" sz="1800" b="0" i="0" u="none" strike="noStrike" baseline="0" dirty="0">
                <a:latin typeface="Montserrat-Regular"/>
              </a:rPr>
              <a:t>: 0.19мм </a:t>
            </a:r>
            <a:endParaRPr lang="en-US" sz="1800" b="0" i="0" u="none" strike="noStrike" baseline="0" dirty="0">
              <a:latin typeface="Montserrat-Regular"/>
            </a:endParaRPr>
          </a:p>
          <a:p>
            <a:r>
              <a:rPr lang="ru-RU" sz="1800" b="0" i="0" u="none" strike="noStrike" baseline="0" dirty="0" err="1">
                <a:latin typeface="Montserrat-Regular"/>
              </a:rPr>
              <a:t>Матеріал</a:t>
            </a:r>
            <a:r>
              <a:rPr lang="ru-RU" sz="1800" b="0" i="0" u="none" strike="noStrike" baseline="0" dirty="0">
                <a:latin typeface="Montserrat-Regular"/>
              </a:rPr>
              <a:t>: РА20%та РЕ80%</a:t>
            </a:r>
            <a:endParaRPr lang="en-US" sz="1800" b="0" i="0" u="none" strike="noStrike" baseline="0" dirty="0">
              <a:latin typeface="Montserrat-Regular"/>
            </a:endParaRPr>
          </a:p>
          <a:p>
            <a:endParaRPr lang="en-US" sz="1800" dirty="0">
              <a:latin typeface="Montserrat-Regular"/>
            </a:endParaRPr>
          </a:p>
          <a:p>
            <a:endParaRPr lang="en-US" sz="2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A9548-9156-4A4C-B98F-089997CF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356" y="526933"/>
            <a:ext cx="290804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0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7C35F-DF45-4733-8DB4-79750934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11339325" cy="2146533"/>
          </a:xfrm>
        </p:spPr>
        <p:txBody>
          <a:bodyPr>
            <a:normAutofit/>
          </a:bodyPr>
          <a:lstStyle/>
          <a:p>
            <a:endParaRPr lang="en-US" sz="1800" dirty="0">
              <a:latin typeface="Montserrat-Regular"/>
            </a:endParaRPr>
          </a:p>
          <a:p>
            <a:r>
              <a:rPr lang="en-US" sz="2200" b="1" i="0" u="none" strike="noStrike" baseline="0" dirty="0">
                <a:latin typeface="Montserrat-Bold"/>
              </a:rPr>
              <a:t>RVSA30-5</a:t>
            </a:r>
            <a:r>
              <a:rPr lang="en-US" sz="2200" b="1" i="0" u="none" strike="noStrike" baseline="0" dirty="0">
                <a:latin typeface="Montserrat-Regular"/>
              </a:rPr>
              <a:t> </a:t>
            </a:r>
            <a:r>
              <a:rPr lang="en-US" sz="2200" b="1" i="0" u="none" strike="noStrike" baseline="0" dirty="0" err="1">
                <a:latin typeface="Montserrat-Bold"/>
              </a:rPr>
              <a:t>MultiComp</a:t>
            </a:r>
            <a:endParaRPr lang="uk-UA" sz="2200" dirty="0"/>
          </a:p>
          <a:p>
            <a:r>
              <a:rPr lang="ru-RU" sz="1800" b="0" i="0" u="none" strike="noStrike" baseline="0" dirty="0" err="1">
                <a:latin typeface="Montserrat-Regular"/>
              </a:rPr>
              <a:t>Розмір</a:t>
            </a:r>
            <a:r>
              <a:rPr lang="ru-RU" sz="1800" b="0" i="0" u="none" strike="noStrike" baseline="0" dirty="0">
                <a:latin typeface="Montserrat-Regular"/>
              </a:rPr>
              <a:t>: 28*500 </a:t>
            </a:r>
            <a:r>
              <a:rPr lang="ru-RU" sz="1800" b="0" i="0" u="none" strike="noStrike" baseline="0" dirty="0" err="1">
                <a:latin typeface="Montserrat-Regular"/>
              </a:rPr>
              <a:t>cm</a:t>
            </a:r>
            <a:endParaRPr lang="en-US" sz="1800" b="0" i="0" u="none" strike="noStrike" baseline="0" dirty="0">
              <a:latin typeface="Montserrat-Regular"/>
            </a:endParaRPr>
          </a:p>
          <a:p>
            <a:r>
              <a:rPr lang="ru-RU" sz="1800" b="0" i="0" u="none" strike="noStrike" baseline="0" dirty="0" err="1">
                <a:latin typeface="Montserrat-Regular"/>
              </a:rPr>
              <a:t>Товщина</a:t>
            </a:r>
            <a:r>
              <a:rPr lang="ru-RU" sz="1800" b="0" i="0" u="none" strike="noStrike" baseline="0" dirty="0">
                <a:latin typeface="Montserrat-Regular"/>
              </a:rPr>
              <a:t>: 0.19мм</a:t>
            </a:r>
            <a:endParaRPr lang="en-US" sz="1800" b="0" i="0" u="none" strike="noStrike" baseline="0" dirty="0">
              <a:latin typeface="Montserrat-Regular"/>
            </a:endParaRPr>
          </a:p>
          <a:p>
            <a:r>
              <a:rPr lang="ru-RU" sz="1800" b="0" i="0" u="none" strike="noStrike" baseline="0" dirty="0" err="1">
                <a:latin typeface="Montserrat-Regular"/>
              </a:rPr>
              <a:t>Матеріал</a:t>
            </a:r>
            <a:r>
              <a:rPr lang="ru-RU" sz="1800" b="0" i="0" u="none" strike="noStrike" baseline="0" dirty="0">
                <a:latin typeface="Montserrat-Regular"/>
              </a:rPr>
              <a:t>: РА25%та РЕ75%</a:t>
            </a:r>
            <a:endParaRPr lang="en-US" sz="1800" b="0" i="0" u="none" strike="noStrike" baseline="0" dirty="0">
              <a:latin typeface="Montserrat-Regular"/>
            </a:endParaRPr>
          </a:p>
          <a:p>
            <a:pPr algn="just"/>
            <a:endParaRPr lang="uk-UA" sz="2100" b="1" i="0" u="none" strike="noStrike" baseline="0" dirty="0">
              <a:latin typeface="Montserrat-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CD297-52D6-46FF-8B13-BD1B377B7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356" y="400390"/>
            <a:ext cx="2908044" cy="359085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8D6607E-A97B-42F2-BBD7-3313BCF25DB8}"/>
              </a:ext>
            </a:extLst>
          </p:cNvPr>
          <p:cNvSpPr txBox="1">
            <a:spLocks/>
          </p:cNvSpPr>
          <p:nvPr/>
        </p:nvSpPr>
        <p:spPr>
          <a:xfrm>
            <a:off x="497540" y="3658196"/>
            <a:ext cx="11339325" cy="4788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latin typeface="Montserrat-Regular"/>
            </a:endParaRPr>
          </a:p>
          <a:p>
            <a:pPr algn="just"/>
            <a:r>
              <a:rPr lang="en-US" sz="2200" b="1" dirty="0">
                <a:latin typeface="Montserrat-Bold"/>
              </a:rPr>
              <a:t>RVSA30-5</a:t>
            </a:r>
            <a:r>
              <a:rPr lang="en-US" sz="2200" b="1" dirty="0">
                <a:latin typeface="Montserrat-Regular"/>
              </a:rPr>
              <a:t> </a:t>
            </a:r>
            <a:r>
              <a:rPr lang="en-US" sz="2200" b="1" dirty="0" err="1">
                <a:latin typeface="Montserrat-Bold"/>
              </a:rPr>
              <a:t>MultiComp</a:t>
            </a:r>
            <a:r>
              <a:rPr lang="en-US" sz="2200" b="1" dirty="0">
                <a:latin typeface="Montserrat-Bold"/>
              </a:rPr>
              <a:t> </a:t>
            </a:r>
            <a:r>
              <a:rPr lang="en-US" sz="2100" dirty="0"/>
              <a:t>— </a:t>
            </a:r>
            <a:r>
              <a:rPr lang="ru-RU" sz="2100" dirty="0" err="1"/>
              <a:t>це</a:t>
            </a:r>
            <a:r>
              <a:rPr lang="ru-RU" sz="2100" dirty="0"/>
              <a:t> </a:t>
            </a:r>
            <a:r>
              <a:rPr lang="ru-RU" sz="2100" dirty="0" err="1"/>
              <a:t>спеціальна</a:t>
            </a:r>
            <a:r>
              <a:rPr lang="ru-RU" sz="2100" dirty="0"/>
              <a:t> </a:t>
            </a:r>
            <a:r>
              <a:rPr lang="ru-RU" sz="2100" dirty="0" err="1"/>
              <a:t>багатошарова</a:t>
            </a:r>
            <a:r>
              <a:rPr lang="ru-RU" sz="2100" dirty="0"/>
              <a:t> </a:t>
            </a:r>
            <a:r>
              <a:rPr lang="ru-RU" sz="2100" dirty="0" err="1"/>
              <a:t>плівка</a:t>
            </a:r>
            <a:r>
              <a:rPr lang="ru-RU" sz="2100" dirty="0"/>
              <a:t> для </a:t>
            </a:r>
            <a:r>
              <a:rPr lang="ru-RU" sz="2100" dirty="0" err="1"/>
              <a:t>вакууматорів</a:t>
            </a:r>
            <a:r>
              <a:rPr lang="ru-RU" sz="2100" dirty="0"/>
              <a:t>, </a:t>
            </a:r>
            <a:r>
              <a:rPr lang="ru-RU" sz="2100" dirty="0" err="1"/>
              <a:t>виготовлена</a:t>
            </a:r>
            <a:r>
              <a:rPr lang="ru-RU" sz="2100" dirty="0"/>
              <a:t> методом </a:t>
            </a:r>
            <a:r>
              <a:rPr lang="ru-RU" sz="2100" dirty="0" err="1"/>
              <a:t>соекструзії</a:t>
            </a:r>
            <a:r>
              <a:rPr lang="ru-RU" sz="2100" dirty="0"/>
              <a:t> (</a:t>
            </a:r>
            <a:r>
              <a:rPr lang="en-US" sz="2100" dirty="0"/>
              <a:t>co-extrusion).</a:t>
            </a:r>
          </a:p>
          <a:p>
            <a:pPr algn="just"/>
            <a:r>
              <a:rPr lang="ru-RU" sz="2100" dirty="0" err="1"/>
              <a:t>Така</a:t>
            </a:r>
            <a:r>
              <a:rPr lang="ru-RU" sz="2100" dirty="0"/>
              <a:t> </a:t>
            </a:r>
            <a:r>
              <a:rPr lang="ru-RU" sz="2100" dirty="0" err="1"/>
              <a:t>плівка</a:t>
            </a:r>
            <a:r>
              <a:rPr lang="ru-RU" sz="2100" dirty="0"/>
              <a:t> </a:t>
            </a:r>
            <a:r>
              <a:rPr lang="ru-RU" sz="2100" dirty="0" err="1"/>
              <a:t>складається</a:t>
            </a:r>
            <a:r>
              <a:rPr lang="ru-RU" sz="2100" dirty="0"/>
              <a:t> з </a:t>
            </a:r>
            <a:r>
              <a:rPr lang="ru-RU" sz="2100" dirty="0" err="1"/>
              <a:t>кількох</a:t>
            </a:r>
            <a:r>
              <a:rPr lang="ru-RU" sz="2100" dirty="0"/>
              <a:t> </a:t>
            </a:r>
            <a:r>
              <a:rPr lang="ru-RU" sz="2100" dirty="0" err="1"/>
              <a:t>шарів</a:t>
            </a:r>
            <a:r>
              <a:rPr lang="ru-RU" sz="2100" dirty="0"/>
              <a:t> </a:t>
            </a:r>
            <a:r>
              <a:rPr lang="ru-RU" sz="2100" dirty="0" err="1"/>
              <a:t>різних</a:t>
            </a:r>
            <a:r>
              <a:rPr lang="ru-RU" sz="2100" dirty="0"/>
              <a:t> </a:t>
            </a:r>
            <a:r>
              <a:rPr lang="ru-RU" sz="2100" dirty="0" err="1"/>
              <a:t>полімерів</a:t>
            </a:r>
            <a:r>
              <a:rPr lang="ru-RU" sz="2100" dirty="0"/>
              <a:t>, </a:t>
            </a:r>
            <a:r>
              <a:rPr lang="ru-RU" sz="2100" dirty="0" err="1"/>
              <a:t>які</a:t>
            </a:r>
            <a:r>
              <a:rPr lang="ru-RU" sz="2100" dirty="0"/>
              <a:t> </a:t>
            </a:r>
            <a:r>
              <a:rPr lang="ru-RU" sz="2100" dirty="0" err="1"/>
              <a:t>з’єднуються</a:t>
            </a:r>
            <a:r>
              <a:rPr lang="ru-RU" sz="2100" dirty="0"/>
              <a:t> </a:t>
            </a:r>
            <a:r>
              <a:rPr lang="ru-RU" sz="2100" dirty="0" err="1"/>
              <a:t>під</a:t>
            </a:r>
            <a:r>
              <a:rPr lang="ru-RU" sz="2100" dirty="0"/>
              <a:t> час </a:t>
            </a:r>
            <a:r>
              <a:rPr lang="ru-RU" sz="2100" dirty="0" err="1"/>
              <a:t>екструзійного</a:t>
            </a:r>
            <a:r>
              <a:rPr lang="ru-RU" sz="2100" dirty="0"/>
              <a:t> </a:t>
            </a:r>
            <a:r>
              <a:rPr lang="ru-RU" sz="2100" dirty="0" err="1"/>
              <a:t>процесу</a:t>
            </a:r>
            <a:r>
              <a:rPr lang="ru-RU" sz="2100" dirty="0"/>
              <a:t>, </a:t>
            </a:r>
            <a:r>
              <a:rPr lang="ru-RU" sz="2100" dirty="0" err="1"/>
              <a:t>щоб</a:t>
            </a:r>
            <a:r>
              <a:rPr lang="ru-RU" sz="2100" dirty="0"/>
              <a:t> </a:t>
            </a:r>
            <a:r>
              <a:rPr lang="ru-RU" sz="2100" dirty="0" err="1"/>
              <a:t>надати</a:t>
            </a:r>
            <a:r>
              <a:rPr lang="ru-RU" sz="2100" dirty="0"/>
              <a:t> </a:t>
            </a:r>
            <a:r>
              <a:rPr lang="ru-RU" sz="2100" dirty="0" err="1"/>
              <a:t>оптимальні</a:t>
            </a:r>
            <a:r>
              <a:rPr lang="ru-RU" sz="2100" dirty="0"/>
              <a:t> </a:t>
            </a:r>
            <a:r>
              <a:rPr lang="ru-RU" sz="2100" dirty="0" err="1"/>
              <a:t>властивості</a:t>
            </a:r>
            <a:r>
              <a:rPr lang="ru-RU" sz="2100" dirty="0"/>
              <a:t> для </a:t>
            </a:r>
            <a:r>
              <a:rPr lang="ru-RU" sz="2100" dirty="0" err="1"/>
              <a:t>пакування</a:t>
            </a:r>
            <a:r>
              <a:rPr lang="ru-RU" sz="2100" dirty="0"/>
              <a:t> </a:t>
            </a:r>
            <a:r>
              <a:rPr lang="ru-RU" sz="2100" dirty="0" err="1"/>
              <a:t>продуктів</a:t>
            </a:r>
            <a:r>
              <a:rPr lang="ru-RU" sz="2100" dirty="0"/>
              <a:t>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512981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7C35F-DF45-4733-8DB4-79750934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93" y="273651"/>
            <a:ext cx="11406437" cy="4788921"/>
          </a:xfrm>
        </p:spPr>
        <p:txBody>
          <a:bodyPr>
            <a:normAutofit/>
          </a:bodyPr>
          <a:lstStyle/>
          <a:p>
            <a:r>
              <a:rPr lang="ru-RU" b="1" dirty="0" err="1"/>
              <a:t>Переваги</a:t>
            </a:r>
            <a:r>
              <a:rPr lang="ru-RU" b="1" dirty="0"/>
              <a:t> </a:t>
            </a:r>
            <a:r>
              <a:rPr lang="en-US" b="1" dirty="0"/>
              <a:t>co-extruded </a:t>
            </a:r>
            <a:r>
              <a:rPr lang="ru-RU" b="1" dirty="0" err="1"/>
              <a:t>плівки</a:t>
            </a:r>
            <a:endParaRPr lang="ru-RU" b="1" dirty="0"/>
          </a:p>
          <a:p>
            <a:r>
              <a:rPr lang="ru-RU" b="1" dirty="0"/>
              <a:t>для </a:t>
            </a:r>
            <a:r>
              <a:rPr lang="ru-RU" b="1" dirty="0" err="1"/>
              <a:t>вакууматорів</a:t>
            </a:r>
            <a:r>
              <a:rPr lang="ru-RU" b="1" dirty="0"/>
              <a:t>:</a:t>
            </a:r>
          </a:p>
          <a:p>
            <a:endParaRPr lang="ru-RU" b="1" dirty="0"/>
          </a:p>
          <a:p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err="1"/>
              <a:t>висока</a:t>
            </a:r>
            <a:r>
              <a:rPr lang="ru-RU" sz="1600" dirty="0"/>
              <a:t> </a:t>
            </a:r>
            <a:r>
              <a:rPr lang="ru-RU" sz="1600" dirty="0" err="1"/>
              <a:t>герметичність</a:t>
            </a:r>
            <a:r>
              <a:rPr lang="ru-RU" sz="1600" dirty="0"/>
              <a:t> і </a:t>
            </a:r>
            <a:r>
              <a:rPr lang="ru-RU" sz="1600" dirty="0" err="1"/>
              <a:t>надійне</a:t>
            </a:r>
            <a:r>
              <a:rPr lang="ru-RU" sz="1600" dirty="0"/>
              <a:t> </a:t>
            </a:r>
            <a:r>
              <a:rPr lang="ru-RU" sz="1600" dirty="0" err="1"/>
              <a:t>запаювання</a:t>
            </a:r>
            <a:r>
              <a:rPr lang="ru-RU" sz="1600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err="1"/>
              <a:t>кращий</a:t>
            </a:r>
            <a:r>
              <a:rPr lang="ru-RU" sz="1600" dirty="0"/>
              <a:t> </a:t>
            </a:r>
            <a:r>
              <a:rPr lang="ru-RU" sz="1600" dirty="0" err="1"/>
              <a:t>захист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повітря</a:t>
            </a:r>
            <a:r>
              <a:rPr lang="ru-RU" sz="1600" dirty="0"/>
              <a:t> та </a:t>
            </a:r>
            <a:r>
              <a:rPr lang="ru-RU" sz="1600" dirty="0" err="1"/>
              <a:t>вологи</a:t>
            </a:r>
            <a:r>
              <a:rPr lang="ru-RU" sz="1600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err="1"/>
              <a:t>підвищена</a:t>
            </a:r>
            <a:r>
              <a:rPr lang="ru-RU" sz="1600" dirty="0"/>
              <a:t> </a:t>
            </a:r>
            <a:r>
              <a:rPr lang="ru-RU" sz="1600" dirty="0" err="1"/>
              <a:t>міцність</a:t>
            </a:r>
            <a:r>
              <a:rPr lang="ru-RU" sz="1600" dirty="0"/>
              <a:t> і </a:t>
            </a:r>
            <a:r>
              <a:rPr lang="ru-RU" sz="1600" dirty="0" err="1"/>
              <a:t>стійкість</a:t>
            </a:r>
            <a:r>
              <a:rPr lang="ru-RU" sz="1600" dirty="0"/>
              <a:t> до </a:t>
            </a:r>
            <a:r>
              <a:rPr lang="ru-RU" sz="1600" dirty="0" err="1"/>
              <a:t>проколів</a:t>
            </a:r>
            <a:r>
              <a:rPr lang="ru-RU" sz="1600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err="1"/>
              <a:t>підходить</a:t>
            </a:r>
            <a:r>
              <a:rPr lang="ru-RU" sz="1600" dirty="0"/>
              <a:t> для сухих і </a:t>
            </a:r>
            <a:r>
              <a:rPr lang="ru-RU" sz="1600" dirty="0" err="1"/>
              <a:t>вологих</a:t>
            </a:r>
            <a:r>
              <a:rPr lang="ru-RU" sz="1600" dirty="0"/>
              <a:t> </a:t>
            </a:r>
            <a:r>
              <a:rPr lang="ru-RU" sz="1600" dirty="0" err="1"/>
              <a:t>продуктів</a:t>
            </a:r>
            <a:r>
              <a:rPr lang="ru-RU" sz="1600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err="1"/>
              <a:t>довше</a:t>
            </a:r>
            <a:r>
              <a:rPr lang="ru-RU" sz="1600" dirty="0"/>
              <a:t> </a:t>
            </a:r>
            <a:r>
              <a:rPr lang="ru-RU" sz="1600" dirty="0" err="1"/>
              <a:t>зберігає</a:t>
            </a:r>
            <a:r>
              <a:rPr lang="ru-RU" sz="1600" dirty="0"/>
              <a:t> </a:t>
            </a:r>
            <a:r>
              <a:rPr lang="ru-RU" sz="1600" dirty="0" err="1"/>
              <a:t>свіжість</a:t>
            </a:r>
            <a:r>
              <a:rPr lang="ru-RU" sz="1600" dirty="0"/>
              <a:t> </a:t>
            </a:r>
            <a:r>
              <a:rPr lang="ru-RU" sz="1600" dirty="0" err="1"/>
              <a:t>продуктів</a:t>
            </a:r>
            <a:r>
              <a:rPr lang="ru-RU" sz="1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13024-0A39-4F67-A879-162073174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86" y="273651"/>
            <a:ext cx="290804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5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93821" y="5221066"/>
            <a:ext cx="6943411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E-mail:</a:t>
            </a:r>
            <a:endParaRPr kumimoji="0" lang="ru-RU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info@rotex.ua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DAE926-6302-2B35-2F57-905F42E06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44" y="3056481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369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5B051-F044-41C1-95F8-9BF96B47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BF1306-161C-4DD0-9DDF-B4C595AD6A4B}"/>
              </a:ext>
            </a:extLst>
          </p:cNvPr>
          <p:cNvSpPr/>
          <p:nvPr/>
        </p:nvSpPr>
        <p:spPr>
          <a:xfrm>
            <a:off x="432690" y="275659"/>
            <a:ext cx="8478228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uk-UA" sz="3200" dirty="0" err="1"/>
              <a:t>Вакууматор</a:t>
            </a:r>
            <a:r>
              <a:rPr lang="uk-UA" sz="3200" dirty="0"/>
              <a:t> </a:t>
            </a:r>
            <a:r>
              <a:rPr lang="en-US" sz="3200" b="1" dirty="0"/>
              <a:t>RVS120-S </a:t>
            </a:r>
            <a:r>
              <a:rPr lang="en-US" sz="3200" b="1" dirty="0" err="1"/>
              <a:t>SuperVac</a:t>
            </a:r>
            <a:r>
              <a:rPr lang="ru-RU" sz="3200" dirty="0"/>
              <a:t>                                             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0E12C-CEAC-444D-98AD-3169F6495E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932" y="1397342"/>
            <a:ext cx="5589971" cy="2109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810B3-9D63-4664-BC5C-DF98269B75D1}"/>
              </a:ext>
            </a:extLst>
          </p:cNvPr>
          <p:cNvSpPr txBox="1"/>
          <p:nvPr/>
        </p:nvSpPr>
        <p:spPr>
          <a:xfrm>
            <a:off x="486097" y="1838412"/>
            <a:ext cx="67560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Характеристики:</a:t>
            </a:r>
          </a:p>
          <a:p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en-US" dirty="0"/>
              <a:t>1</a:t>
            </a:r>
            <a:r>
              <a:rPr lang="uk-UA" dirty="0"/>
              <a:t>2</a:t>
            </a:r>
            <a:r>
              <a:rPr lang="en-US" dirty="0"/>
              <a:t>0</a:t>
            </a:r>
            <a:r>
              <a:rPr lang="ru-RU" dirty="0"/>
              <a:t> Вт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Час запайки 15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Сила </a:t>
            </a:r>
            <a:r>
              <a:rPr lang="ru-RU" dirty="0" err="1"/>
              <a:t>вакуумування</a:t>
            </a:r>
            <a:r>
              <a:rPr lang="ru-RU" dirty="0"/>
              <a:t> 65 кПа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Час </a:t>
            </a:r>
            <a:r>
              <a:rPr lang="ru-RU" dirty="0" err="1"/>
              <a:t>вакуумування</a:t>
            </a:r>
            <a:r>
              <a:rPr lang="ru-RU" dirty="0"/>
              <a:t> 10-20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вакууматора</a:t>
            </a:r>
            <a:r>
              <a:rPr lang="ru-RU" dirty="0"/>
              <a:t> 360 * 110 * 50 мм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Запаює</a:t>
            </a:r>
            <a:r>
              <a:rPr lang="ru-RU" dirty="0"/>
              <a:t> </a:t>
            </a:r>
            <a:r>
              <a:rPr lang="ru-RU" dirty="0" err="1"/>
              <a:t>плівку</a:t>
            </a:r>
            <a:r>
              <a:rPr lang="ru-RU" dirty="0"/>
              <a:t> шириною до 30 см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uk-UA" dirty="0"/>
              <a:t>Підсвітка робочої кнопки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</a:t>
            </a:r>
            <a:r>
              <a:rPr lang="en-US" dirty="0"/>
              <a:t>LED </a:t>
            </a:r>
            <a:r>
              <a:rPr lang="ru-RU" dirty="0"/>
              <a:t>экран (час </a:t>
            </a:r>
            <a:r>
              <a:rPr lang="ru-RU"/>
              <a:t>вакуумац</a:t>
            </a:r>
            <a:r>
              <a:rPr lang="uk-UA" dirty="0" err="1"/>
              <a:t>ії</a:t>
            </a:r>
            <a:r>
              <a:rPr lang="uk-UA" dirty="0"/>
              <a:t> та запайки)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Вбудований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для </a:t>
            </a:r>
            <a:r>
              <a:rPr lang="ru-RU" dirty="0" err="1"/>
              <a:t>зручного</a:t>
            </a:r>
            <a:r>
              <a:rPr lang="ru-RU" dirty="0"/>
              <a:t> </a:t>
            </a:r>
            <a:r>
              <a:rPr lang="ru-RU" dirty="0" err="1"/>
              <a:t>відрізання</a:t>
            </a:r>
            <a:r>
              <a:rPr lang="ru-RU" dirty="0"/>
              <a:t> </a:t>
            </a:r>
            <a:r>
              <a:rPr lang="ru-RU" dirty="0" err="1"/>
              <a:t>плівки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В </a:t>
            </a:r>
            <a:r>
              <a:rPr lang="ru-RU" dirty="0" err="1"/>
              <a:t>комплекті</a:t>
            </a:r>
            <a:r>
              <a:rPr lang="ru-RU" dirty="0"/>
              <a:t>:  </a:t>
            </a:r>
            <a:r>
              <a:rPr lang="uk-UA" dirty="0"/>
              <a:t>пакети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 10 штук (30*20 см)</a:t>
            </a:r>
          </a:p>
          <a:p>
            <a:endParaRPr lang="uk-UA" b="1" dirty="0"/>
          </a:p>
          <a:p>
            <a:r>
              <a:rPr lang="uk-UA" dirty="0"/>
              <a:t>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407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5B051-F044-41C1-95F8-9BF96B47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BF1306-161C-4DD0-9DDF-B4C595AD6A4B}"/>
              </a:ext>
            </a:extLst>
          </p:cNvPr>
          <p:cNvSpPr/>
          <p:nvPr/>
        </p:nvSpPr>
        <p:spPr>
          <a:xfrm>
            <a:off x="432690" y="275659"/>
            <a:ext cx="8478228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uk-UA" sz="3200" dirty="0" err="1"/>
              <a:t>Вакууматор</a:t>
            </a:r>
            <a:r>
              <a:rPr lang="uk-UA" sz="3200" dirty="0"/>
              <a:t> </a:t>
            </a:r>
            <a:r>
              <a:rPr lang="en-US" sz="3200" b="1" dirty="0"/>
              <a:t>RVS122-B </a:t>
            </a:r>
            <a:r>
              <a:rPr lang="en-US" sz="3200" b="1" dirty="0" err="1"/>
              <a:t>SuperVac</a:t>
            </a:r>
            <a:r>
              <a:rPr lang="ru-RU" sz="3200" dirty="0"/>
              <a:t>                                              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E5AE0-6A53-4C57-A5E9-7CD062864A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362" y="942227"/>
            <a:ext cx="5520301" cy="2153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1F9F9-3315-4424-9FF2-448AFBE5A1CE}"/>
              </a:ext>
            </a:extLst>
          </p:cNvPr>
          <p:cNvSpPr txBox="1"/>
          <p:nvPr/>
        </p:nvSpPr>
        <p:spPr>
          <a:xfrm>
            <a:off x="486097" y="1838412"/>
            <a:ext cx="67560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Характеристики:</a:t>
            </a:r>
          </a:p>
          <a:p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en-US" dirty="0"/>
              <a:t>1</a:t>
            </a:r>
            <a:r>
              <a:rPr lang="uk-UA" dirty="0"/>
              <a:t>2</a:t>
            </a:r>
            <a:r>
              <a:rPr lang="en-US" dirty="0"/>
              <a:t>0</a:t>
            </a:r>
            <a:r>
              <a:rPr lang="ru-RU" dirty="0"/>
              <a:t> Вт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Час запайки 15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Сила </a:t>
            </a:r>
            <a:r>
              <a:rPr lang="ru-RU" dirty="0" err="1"/>
              <a:t>вакуумування</a:t>
            </a:r>
            <a:r>
              <a:rPr lang="ru-RU" dirty="0"/>
              <a:t> 65 кПа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Час </a:t>
            </a:r>
            <a:r>
              <a:rPr lang="ru-RU" dirty="0" err="1"/>
              <a:t>вакуумування</a:t>
            </a:r>
            <a:r>
              <a:rPr lang="ru-RU" dirty="0"/>
              <a:t> 10-20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вакууматора</a:t>
            </a:r>
            <a:r>
              <a:rPr lang="ru-RU" dirty="0"/>
              <a:t> 360 * 110 * 50 мм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Запаює</a:t>
            </a:r>
            <a:r>
              <a:rPr lang="ru-RU" dirty="0"/>
              <a:t> </a:t>
            </a:r>
            <a:r>
              <a:rPr lang="ru-RU" dirty="0" err="1"/>
              <a:t>плівку</a:t>
            </a:r>
            <a:r>
              <a:rPr lang="ru-RU" dirty="0"/>
              <a:t> шириною до 30 см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uk-UA" dirty="0"/>
              <a:t>Підсвітка робочої кнопки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</a:t>
            </a:r>
            <a:r>
              <a:rPr lang="en-US" dirty="0"/>
              <a:t>LED </a:t>
            </a:r>
            <a:r>
              <a:rPr lang="ru-RU" dirty="0"/>
              <a:t>экран (час </a:t>
            </a:r>
            <a:r>
              <a:rPr lang="ru-RU" dirty="0" err="1"/>
              <a:t>вакуумац</a:t>
            </a:r>
            <a:r>
              <a:rPr lang="uk-UA" dirty="0" err="1"/>
              <a:t>ії</a:t>
            </a:r>
            <a:r>
              <a:rPr lang="uk-UA" dirty="0"/>
              <a:t> та запайки)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Вбудований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для </a:t>
            </a:r>
            <a:r>
              <a:rPr lang="ru-RU" dirty="0" err="1"/>
              <a:t>зручного</a:t>
            </a:r>
            <a:r>
              <a:rPr lang="ru-RU" dirty="0"/>
              <a:t> </a:t>
            </a:r>
            <a:r>
              <a:rPr lang="ru-RU" dirty="0" err="1"/>
              <a:t>відрізання</a:t>
            </a:r>
            <a:r>
              <a:rPr lang="ru-RU" dirty="0"/>
              <a:t> </a:t>
            </a:r>
            <a:r>
              <a:rPr lang="ru-RU" dirty="0" err="1"/>
              <a:t>плівки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В </a:t>
            </a:r>
            <a:r>
              <a:rPr lang="ru-RU" dirty="0" err="1"/>
              <a:t>комплекті</a:t>
            </a:r>
            <a:r>
              <a:rPr lang="ru-RU" dirty="0"/>
              <a:t>:  </a:t>
            </a:r>
            <a:r>
              <a:rPr lang="uk-UA" dirty="0"/>
              <a:t>пакети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 10 штук (30*20 см)</a:t>
            </a:r>
          </a:p>
          <a:p>
            <a:endParaRPr lang="uk-UA" b="1" dirty="0"/>
          </a:p>
          <a:p>
            <a:r>
              <a:rPr lang="uk-UA" dirty="0"/>
              <a:t>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466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5B051-F044-41C1-95F8-9BF96B47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BF1306-161C-4DD0-9DDF-B4C595AD6A4B}"/>
              </a:ext>
            </a:extLst>
          </p:cNvPr>
          <p:cNvSpPr/>
          <p:nvPr/>
        </p:nvSpPr>
        <p:spPr>
          <a:xfrm>
            <a:off x="432690" y="275659"/>
            <a:ext cx="8478228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uk-UA" sz="3200" dirty="0" err="1"/>
              <a:t>Вакууматор</a:t>
            </a:r>
            <a:r>
              <a:rPr lang="uk-UA" sz="3200" dirty="0"/>
              <a:t> </a:t>
            </a:r>
            <a:r>
              <a:rPr lang="en-US" sz="3200" b="1" dirty="0"/>
              <a:t>RVS200-S </a:t>
            </a:r>
            <a:r>
              <a:rPr lang="en-US" sz="3200" b="1" dirty="0" err="1"/>
              <a:t>ProVac</a:t>
            </a:r>
            <a:r>
              <a:rPr lang="ru-RU" sz="3200" dirty="0"/>
              <a:t>                                      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28AFD-DEBC-4C9C-9246-E733BF93F4C8}"/>
              </a:ext>
            </a:extLst>
          </p:cNvPr>
          <p:cNvSpPr txBox="1"/>
          <p:nvPr/>
        </p:nvSpPr>
        <p:spPr>
          <a:xfrm>
            <a:off x="446672" y="2241084"/>
            <a:ext cx="67560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Характеристики:</a:t>
            </a:r>
          </a:p>
          <a:p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en-US" dirty="0"/>
              <a:t>1</a:t>
            </a:r>
            <a:r>
              <a:rPr lang="uk-UA" dirty="0"/>
              <a:t>2</a:t>
            </a:r>
            <a:r>
              <a:rPr lang="en-US" dirty="0"/>
              <a:t>0</a:t>
            </a:r>
            <a:r>
              <a:rPr lang="ru-RU" dirty="0"/>
              <a:t> Вт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Час запайки 15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Сила </a:t>
            </a:r>
            <a:r>
              <a:rPr lang="ru-RU" dirty="0" err="1"/>
              <a:t>вакуумування</a:t>
            </a:r>
            <a:r>
              <a:rPr lang="ru-RU" dirty="0"/>
              <a:t> 65 кПа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Час </a:t>
            </a:r>
            <a:r>
              <a:rPr lang="ru-RU" dirty="0" err="1"/>
              <a:t>вакуумування</a:t>
            </a:r>
            <a:r>
              <a:rPr lang="ru-RU" dirty="0"/>
              <a:t> 10-20 сек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вакууматора</a:t>
            </a:r>
            <a:r>
              <a:rPr lang="ru-RU" dirty="0"/>
              <a:t> 360 * 110 * 5</a:t>
            </a:r>
            <a:r>
              <a:rPr lang="en-US" dirty="0"/>
              <a:t>7</a:t>
            </a:r>
            <a:r>
              <a:rPr lang="ru-RU" dirty="0"/>
              <a:t> мм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Запаює</a:t>
            </a:r>
            <a:r>
              <a:rPr lang="ru-RU" dirty="0"/>
              <a:t> </a:t>
            </a:r>
            <a:r>
              <a:rPr lang="ru-RU" dirty="0" err="1"/>
              <a:t>плівку</a:t>
            </a:r>
            <a:r>
              <a:rPr lang="ru-RU" dirty="0"/>
              <a:t> шириною до 30 см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uk-UA" dirty="0"/>
              <a:t>Підсвітка робочої кнопки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</a:t>
            </a:r>
            <a:r>
              <a:rPr lang="en-US" dirty="0"/>
              <a:t>LED </a:t>
            </a:r>
            <a:r>
              <a:rPr lang="ru-RU" dirty="0"/>
              <a:t>экран (час </a:t>
            </a:r>
            <a:r>
              <a:rPr lang="ru-RU" dirty="0" err="1"/>
              <a:t>вакуумац</a:t>
            </a:r>
            <a:r>
              <a:rPr lang="uk-UA" dirty="0" err="1"/>
              <a:t>ії</a:t>
            </a:r>
            <a:r>
              <a:rPr lang="uk-UA" dirty="0"/>
              <a:t> та запайки)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Вбудований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для </a:t>
            </a:r>
            <a:r>
              <a:rPr lang="ru-RU" dirty="0" err="1"/>
              <a:t>зручного</a:t>
            </a:r>
            <a:r>
              <a:rPr lang="ru-RU" dirty="0"/>
              <a:t> </a:t>
            </a:r>
            <a:r>
              <a:rPr lang="ru-RU" dirty="0" err="1"/>
              <a:t>відрізання</a:t>
            </a:r>
            <a:r>
              <a:rPr lang="ru-RU" dirty="0"/>
              <a:t> </a:t>
            </a:r>
            <a:r>
              <a:rPr lang="ru-RU" dirty="0" err="1"/>
              <a:t>плівки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В </a:t>
            </a:r>
            <a:r>
              <a:rPr lang="ru-RU" dirty="0" err="1"/>
              <a:t>комплекті</a:t>
            </a:r>
            <a:r>
              <a:rPr lang="ru-RU" dirty="0"/>
              <a:t>:  </a:t>
            </a:r>
            <a:r>
              <a:rPr lang="uk-UA" dirty="0"/>
              <a:t>пакети</a:t>
            </a:r>
            <a:r>
              <a:rPr lang="ru-RU" dirty="0"/>
              <a:t> для </a:t>
            </a:r>
            <a:r>
              <a:rPr lang="ru-RU" dirty="0" err="1"/>
              <a:t>вакууматора</a:t>
            </a:r>
            <a:r>
              <a:rPr lang="ru-RU" dirty="0"/>
              <a:t> 10 штук (30*20 см)</a:t>
            </a:r>
          </a:p>
          <a:p>
            <a:endParaRPr lang="uk-UA" b="1" dirty="0"/>
          </a:p>
          <a:p>
            <a:r>
              <a:rPr lang="uk-UA" dirty="0"/>
              <a:t>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50D84-1387-4951-8DD5-0B879EFF7A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268" y="860434"/>
            <a:ext cx="5317042" cy="22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5B051-F044-41C1-95F8-9BF96B47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28AFD-DEBC-4C9C-9246-E733BF93F4C8}"/>
              </a:ext>
            </a:extLst>
          </p:cNvPr>
          <p:cNvSpPr txBox="1"/>
          <p:nvPr/>
        </p:nvSpPr>
        <p:spPr>
          <a:xfrm>
            <a:off x="380983" y="4117180"/>
            <a:ext cx="112014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забруднення</a:t>
            </a:r>
            <a:r>
              <a:rPr lang="ru-RU" sz="2000" dirty="0"/>
              <a:t> </a:t>
            </a:r>
            <a:r>
              <a:rPr lang="ru-RU" sz="2000" dirty="0" err="1"/>
              <a:t>вакуумної</a:t>
            </a:r>
            <a:r>
              <a:rPr lang="ru-RU" sz="2000" dirty="0"/>
              <a:t> </a:t>
            </a:r>
            <a:r>
              <a:rPr lang="ru-RU" sz="2000" dirty="0" err="1"/>
              <a:t>камери</a:t>
            </a:r>
            <a:r>
              <a:rPr lang="ru-RU" sz="2000" dirty="0"/>
              <a:t> </a:t>
            </a:r>
            <a:r>
              <a:rPr lang="ru-RU" sz="2000" dirty="0" err="1"/>
              <a:t>залишками</a:t>
            </a:r>
            <a:r>
              <a:rPr lang="ru-RU" sz="2000" dirty="0"/>
              <a:t> </a:t>
            </a:r>
            <a:r>
              <a:rPr lang="ru-RU" sz="2000" dirty="0" err="1"/>
              <a:t>їжі</a:t>
            </a:r>
            <a:r>
              <a:rPr lang="ru-RU" sz="2000" dirty="0"/>
              <a:t> </a:t>
            </a:r>
            <a:r>
              <a:rPr lang="ru-RU" sz="2000" dirty="0" err="1"/>
              <a:t>нижню</a:t>
            </a:r>
            <a:r>
              <a:rPr lang="ru-RU" sz="2000" dirty="0"/>
              <a:t> </a:t>
            </a:r>
            <a:r>
              <a:rPr lang="ru-RU" sz="2000" dirty="0" err="1"/>
              <a:t>частину</a:t>
            </a:r>
            <a:r>
              <a:rPr lang="ru-RU" sz="2000" dirty="0"/>
              <a:t> пристрою </a:t>
            </a:r>
            <a:r>
              <a:rPr lang="ru-RU" sz="2000" dirty="0" err="1"/>
              <a:t>можна</a:t>
            </a:r>
            <a:r>
              <a:rPr lang="ru-RU" sz="2000" dirty="0"/>
              <a:t> легко </a:t>
            </a:r>
            <a:r>
              <a:rPr lang="ru-RU" sz="2000" dirty="0" err="1"/>
              <a:t>від’єднати</a:t>
            </a:r>
            <a:r>
              <a:rPr lang="ru-RU" sz="2000" dirty="0"/>
              <a:t> та </a:t>
            </a:r>
            <a:r>
              <a:rPr lang="ru-RU" sz="2000" dirty="0" err="1"/>
              <a:t>промити</a:t>
            </a:r>
            <a:r>
              <a:rPr lang="ru-RU" sz="2000" dirty="0"/>
              <a:t>.</a:t>
            </a:r>
            <a:endParaRPr lang="uk-UA" sz="2000" b="1" dirty="0"/>
          </a:p>
          <a:p>
            <a:pPr algn="ctr"/>
            <a:r>
              <a:rPr lang="uk-UA" sz="2000" dirty="0"/>
              <a:t> </a:t>
            </a:r>
          </a:p>
          <a:p>
            <a:pPr algn="ctr">
              <a:buFont typeface="Arial" pitchFamily="34" charset="0"/>
              <a:buChar char="•"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B98220-ABBC-4377-A3F4-BCFB137B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608" y="323734"/>
            <a:ext cx="3150778" cy="2896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67B609-D67F-418E-946A-1CB36780A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1" y="449858"/>
            <a:ext cx="2896784" cy="28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5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E574FA-4F50-417B-8FCD-A3AB5C813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8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1AA77-615F-45B1-AED9-DFADD555D7E0}"/>
              </a:ext>
            </a:extLst>
          </p:cNvPr>
          <p:cNvSpPr txBox="1"/>
          <p:nvPr/>
        </p:nvSpPr>
        <p:spPr>
          <a:xfrm>
            <a:off x="3008779" y="1488130"/>
            <a:ext cx="7596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ПАНЕЛЬ КЕРУВАННЯ ВАКУУМАТОРА </a:t>
            </a:r>
            <a:endParaRPr lang="ru-RU" sz="2800" b="0" i="0" u="none" strike="noStrike" baseline="0" dirty="0">
              <a:solidFill>
                <a:srgbClr val="211D1E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64AA7A-9C92-4E4B-A2E5-E7037115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860" y="2659317"/>
            <a:ext cx="7410278" cy="12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2712A4-EB20-420A-851E-8EF6E5B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806700"/>
            <a:ext cx="8930342" cy="2870200"/>
          </a:xfrm>
        </p:spPr>
        <p:txBody>
          <a:bodyPr>
            <a:normAutofit/>
          </a:bodyPr>
          <a:lstStyle/>
          <a:p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• </a:t>
            </a:r>
            <a:r>
              <a:rPr lang="en-US" sz="26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VAC </a:t>
            </a:r>
            <a:r>
              <a:rPr lang="en-US" sz="26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(</a:t>
            </a:r>
            <a:r>
              <a:rPr lang="ru-RU" sz="2600" b="1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Вакуумізація</a:t>
            </a:r>
            <a:r>
              <a:rPr lang="ru-RU" sz="2600" b="1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)</a:t>
            </a:r>
          </a:p>
          <a:p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Режим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вакуумізації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під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контролем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вашого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дотику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Утримуйте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кнопку,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щоб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почати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відкачування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повітря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і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відпустіть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зупинки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Ідеально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підходить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для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ніжних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пухких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або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делікатних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продуктів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,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щоб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не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деформувати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ru-RU" sz="2000" i="0" u="none" strike="noStrike" baseline="0" dirty="0" err="1">
                <a:solidFill>
                  <a:srgbClr val="211D1E"/>
                </a:solidFill>
                <a:latin typeface="Montserrat" panose="00000500000000000000" pitchFamily="2" charset="0"/>
              </a:rPr>
              <a:t>їх</a:t>
            </a:r>
            <a:r>
              <a:rPr lang="ru-RU" sz="20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ru-RU" sz="1800" b="0" i="0" u="none" strike="noStrike" baseline="0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80FC-7B65-4B9B-9D2A-86F680338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360242E-7BDB-4936-A3C6-E0499BD57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999474"/>
              </p:ext>
            </p:extLst>
          </p:nvPr>
        </p:nvGraphicFramePr>
        <p:xfrm>
          <a:off x="1629620" y="782165"/>
          <a:ext cx="7438879" cy="1219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r:id="rId3" imgW="12202920" imgH="2057040" progId="">
                  <p:embed/>
                </p:oleObj>
              </mc:Choice>
              <mc:Fallback>
                <p:oleObj r:id="rId3" imgW="12202920" imgH="2057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9620" y="782165"/>
                        <a:ext cx="7438879" cy="1219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086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4528</TotalTime>
  <Words>1057</Words>
  <Application>Microsoft Office PowerPoint</Application>
  <PresentationFormat>Широкоэкранный</PresentationFormat>
  <Paragraphs>172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Montserrat</vt:lpstr>
      <vt:lpstr>Montserrat Bold</vt:lpstr>
      <vt:lpstr>Montserrat SemiBold</vt:lpstr>
      <vt:lpstr>Montserrat-Bold</vt:lpstr>
      <vt:lpstr>Montserrat-Regular</vt:lpstr>
      <vt:lpstr>Тема Office</vt:lpstr>
      <vt:lpstr>НОВИНКА! Нова серія вакууматорів і плівки для них.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213</cp:revision>
  <dcterms:created xsi:type="dcterms:W3CDTF">2019-02-20T15:38:26Z</dcterms:created>
  <dcterms:modified xsi:type="dcterms:W3CDTF">2026-02-09T14:00:24Z</dcterms:modified>
</cp:coreProperties>
</file>