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7" r:id="rId2"/>
    <p:sldId id="287" r:id="rId3"/>
    <p:sldId id="278" r:id="rId4"/>
    <p:sldId id="284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05"/>
    <a:srgbClr val="F2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988BBF-B0D3-4F56-B1B2-308A0CCEED55}"/>
              </a:ext>
            </a:extLst>
          </p:cNvPr>
          <p:cNvSpPr/>
          <p:nvPr/>
        </p:nvSpPr>
        <p:spPr>
          <a:xfrm>
            <a:off x="232816" y="2714167"/>
            <a:ext cx="72464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err="1"/>
              <a:t>Вакууматор</a:t>
            </a:r>
            <a:r>
              <a:rPr lang="uk-UA" sz="4800" dirty="0"/>
              <a:t>.</a:t>
            </a:r>
          </a:p>
          <a:p>
            <a:r>
              <a:rPr lang="uk-UA" sz="4800" dirty="0"/>
              <a:t>Плівка для </a:t>
            </a:r>
            <a:r>
              <a:rPr lang="uk-UA" sz="4800" dirty="0" err="1"/>
              <a:t>вакууматора</a:t>
            </a:r>
            <a:r>
              <a:rPr lang="uk-UA" sz="4800" dirty="0"/>
              <a:t>.</a:t>
            </a:r>
            <a:endParaRPr lang="ru-RU" sz="4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9D4C7C-EC5E-450B-ABCC-26FC545723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815" y="358243"/>
            <a:ext cx="1891808" cy="18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4">
            <a:extLst>
              <a:ext uri="{FF2B5EF4-FFF2-40B4-BE49-F238E27FC236}">
                <a16:creationId xmlns:a16="http://schemas.microsoft.com/office/drawing/2014/main" id="{78EB2E60-2D52-49A0-B8A1-A4F1EA62254E}"/>
              </a:ext>
            </a:extLst>
          </p:cNvPr>
          <p:cNvSpPr txBox="1">
            <a:spLocks/>
          </p:cNvSpPr>
          <p:nvPr/>
        </p:nvSpPr>
        <p:spPr>
          <a:xfrm>
            <a:off x="797171" y="376256"/>
            <a:ext cx="1129588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Вакууматор</a:t>
            </a:r>
            <a:r>
              <a:rPr kumimoji="0" lang="uk-UA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прист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рій для вакуумної герметичної упаковки продуктів. Його використовують для: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F28F019-17A5-4588-A4F8-1FEE692DD1F7}"/>
              </a:ext>
            </a:extLst>
          </p:cNvPr>
          <p:cNvSpPr/>
          <p:nvPr/>
        </p:nvSpPr>
        <p:spPr>
          <a:xfrm>
            <a:off x="2817061" y="1666776"/>
            <a:ext cx="608487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/>
              <a:t> Довшого та якіснішого зберігання продуктів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 Готування страв за допомогою технології </a:t>
            </a:r>
            <a:r>
              <a:rPr lang="en-US" dirty="0"/>
              <a:t>SOUS-VIDE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err="1"/>
              <a:t>Маринування</a:t>
            </a:r>
            <a:r>
              <a:rPr lang="ru-RU" dirty="0"/>
              <a:t> продукт</a:t>
            </a:r>
            <a:r>
              <a:rPr lang="uk-UA" dirty="0" err="1"/>
              <a:t>ів</a:t>
            </a:r>
            <a:endParaRPr lang="uk-UA" dirty="0"/>
          </a:p>
          <a:p>
            <a:pPr>
              <a:buFont typeface="Arial" pitchFamily="34" charset="0"/>
              <a:buChar char="•"/>
            </a:pPr>
            <a:r>
              <a:rPr lang="uk-UA" dirty="0"/>
              <a:t> Збереження аромату (кави, приправ)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 Герметичного пакування їжі в дорогу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 Пакування цінних речей під час перевезення</a:t>
            </a:r>
          </a:p>
          <a:p>
            <a:endParaRPr lang="uk-UA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2991" y="3618567"/>
            <a:ext cx="1976034" cy="19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5469" y="3621737"/>
            <a:ext cx="1996251" cy="199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6633" y="3609370"/>
            <a:ext cx="1990146" cy="200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69968" y="3590361"/>
            <a:ext cx="2027704" cy="202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689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665974">
            <a:off x="5776835" y="3058222"/>
            <a:ext cx="3091878" cy="271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2DC410-CD01-4D2F-A6EF-3AC7FDD8194F}"/>
              </a:ext>
            </a:extLst>
          </p:cNvPr>
          <p:cNvSpPr/>
          <p:nvPr/>
        </p:nvSpPr>
        <p:spPr>
          <a:xfrm>
            <a:off x="432690" y="275659"/>
            <a:ext cx="847822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uk-UA" sz="3200" dirty="0" err="1"/>
              <a:t>Вакууматор</a:t>
            </a:r>
            <a:r>
              <a:rPr lang="uk-UA" sz="3200" dirty="0"/>
              <a:t> </a:t>
            </a:r>
            <a:r>
              <a:rPr lang="en-US" sz="3200" b="1" dirty="0"/>
              <a:t>R</a:t>
            </a:r>
            <a:r>
              <a:rPr lang="ru-RU" sz="3200" b="1" dirty="0"/>
              <a:t>М</a:t>
            </a:r>
            <a:r>
              <a:rPr lang="en-US" sz="3200" b="1" dirty="0"/>
              <a:t>S320-B</a:t>
            </a:r>
            <a:r>
              <a:rPr lang="ru-RU" sz="3200" dirty="0"/>
              <a:t>                             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403" y="1521040"/>
            <a:ext cx="49998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Характеристики:</a:t>
            </a:r>
          </a:p>
          <a:p>
            <a:endParaRPr lang="uk-UA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ru-RU" b="1" dirty="0" err="1"/>
              <a:t>Потужність</a:t>
            </a:r>
            <a:r>
              <a:rPr lang="ru-RU" b="1" dirty="0"/>
              <a:t> </a:t>
            </a:r>
            <a:r>
              <a:rPr lang="en-US" b="1" dirty="0"/>
              <a:t>110</a:t>
            </a:r>
            <a:r>
              <a:rPr lang="ru-RU" b="1" dirty="0"/>
              <a:t> Вт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Час запайки 6-10 </a:t>
            </a:r>
            <a:r>
              <a:rPr lang="ru-RU" dirty="0" err="1"/>
              <a:t>сек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 Час </a:t>
            </a:r>
            <a:r>
              <a:rPr lang="ru-RU" dirty="0" err="1"/>
              <a:t>вакуумування</a:t>
            </a:r>
            <a:r>
              <a:rPr lang="ru-RU" dirty="0"/>
              <a:t> 10-20 </a:t>
            </a:r>
            <a:r>
              <a:rPr lang="ru-RU" dirty="0" err="1"/>
              <a:t>сек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вакууматора</a:t>
            </a:r>
            <a:r>
              <a:rPr lang="ru-RU" dirty="0"/>
              <a:t> 385 * 150 * 70 мм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ru-RU" dirty="0" err="1"/>
              <a:t>Колір</a:t>
            </a:r>
            <a:r>
              <a:rPr lang="ru-RU" dirty="0"/>
              <a:t> пластика</a:t>
            </a:r>
            <a:r>
              <a:rPr lang="en-US" dirty="0"/>
              <a:t> –</a:t>
            </a:r>
            <a:r>
              <a:rPr lang="ru-RU" dirty="0"/>
              <a:t> </a:t>
            </a:r>
            <a:r>
              <a:rPr lang="ru-RU" dirty="0" err="1"/>
              <a:t>чорний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b="1" dirty="0"/>
              <a:t>В </a:t>
            </a:r>
            <a:r>
              <a:rPr lang="ru-RU" b="1" dirty="0" err="1"/>
              <a:t>комплекті</a:t>
            </a:r>
            <a:r>
              <a:rPr lang="ru-RU" b="1" dirty="0"/>
              <a:t>: </a:t>
            </a:r>
            <a:r>
              <a:rPr lang="ru-RU" b="1" dirty="0" err="1"/>
              <a:t>плівка</a:t>
            </a:r>
            <a:r>
              <a:rPr lang="ru-RU" b="1" dirty="0"/>
              <a:t> для </a:t>
            </a:r>
            <a:r>
              <a:rPr lang="ru-RU" b="1" dirty="0" err="1"/>
              <a:t>вакууматора</a:t>
            </a:r>
            <a:r>
              <a:rPr lang="ru-RU" b="1" dirty="0"/>
              <a:t> 5 м</a:t>
            </a:r>
          </a:p>
          <a:p>
            <a:endParaRPr lang="uk-UA" b="1" dirty="0"/>
          </a:p>
          <a:p>
            <a:r>
              <a:rPr lang="uk-UA" dirty="0"/>
              <a:t> </a:t>
            </a:r>
          </a:p>
          <a:p>
            <a:pPr>
              <a:buFont typeface="Arial" pitchFamily="34" charset="0"/>
              <a:buChar char="•"/>
            </a:pP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CB69C6-66F1-4B3F-8AB2-AD447872CA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93" y="1201060"/>
            <a:ext cx="6515421" cy="3014939"/>
          </a:xfrm>
          <a:prstGeom prst="rect">
            <a:avLst/>
          </a:prstGeom>
        </p:spPr>
      </p:pic>
      <p:sp>
        <p:nvSpPr>
          <p:cNvPr id="11" name="Пятно 1 10"/>
          <p:cNvSpPr/>
          <p:nvPr/>
        </p:nvSpPr>
        <p:spPr>
          <a:xfrm>
            <a:off x="3801035" y="4365812"/>
            <a:ext cx="2581836" cy="1416424"/>
          </a:xfrm>
          <a:prstGeom prst="irregularSeal1">
            <a:avLst/>
          </a:prstGeom>
          <a:solidFill>
            <a:srgbClr val="FFCA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Бонус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880626-6C7E-49C4-9719-0C882B10D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72BE53-8704-475B-B9A0-7DBB05FB943B}"/>
              </a:ext>
            </a:extLst>
          </p:cNvPr>
          <p:cNvSpPr/>
          <p:nvPr/>
        </p:nvSpPr>
        <p:spPr>
          <a:xfrm>
            <a:off x="432690" y="275659"/>
            <a:ext cx="699008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uk-UA" sz="3200" dirty="0"/>
              <a:t>Плівка для </a:t>
            </a:r>
            <a:r>
              <a:rPr lang="uk-UA" sz="3200" dirty="0" err="1"/>
              <a:t>вакууматора</a:t>
            </a:r>
            <a:r>
              <a:rPr lang="uk-UA" sz="3200" dirty="0"/>
              <a:t> </a:t>
            </a:r>
            <a:r>
              <a:rPr lang="en-US" sz="3200" b="1" dirty="0"/>
              <a:t>RVSA28-5</a:t>
            </a:r>
            <a:endParaRPr lang="ru-RU" sz="32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93BDC9-EF5A-4952-B601-443C282739DD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23373" y="2913530"/>
            <a:ext cx="3009782" cy="269901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16CA41D-DDE8-4B5C-BA7C-C059A06D9547}"/>
              </a:ext>
            </a:extLst>
          </p:cNvPr>
          <p:cNvSpPr/>
          <p:nvPr/>
        </p:nvSpPr>
        <p:spPr>
          <a:xfrm>
            <a:off x="425103" y="1168911"/>
            <a:ext cx="664805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uk-UA" dirty="0"/>
              <a:t>Розмір 28 х 500 см</a:t>
            </a:r>
            <a:endParaRPr lang="ru-RU" dirty="0"/>
          </a:p>
          <a:p>
            <a:r>
              <a:rPr lang="ru-RU" dirty="0" err="1"/>
              <a:t>Плівка</a:t>
            </a:r>
            <a:r>
              <a:rPr lang="ru-RU" dirty="0"/>
              <a:t> </a:t>
            </a:r>
            <a:r>
              <a:rPr lang="ru-RU" dirty="0" err="1"/>
              <a:t>універсальна</a:t>
            </a:r>
            <a:r>
              <a:rPr lang="ru-RU" dirty="0"/>
              <a:t>, </a:t>
            </a:r>
            <a:r>
              <a:rPr lang="ru-RU" dirty="0" err="1"/>
              <a:t>підходить</a:t>
            </a:r>
            <a:r>
              <a:rPr lang="ru-RU" dirty="0"/>
              <a:t> до </a:t>
            </a:r>
            <a:r>
              <a:rPr lang="ru-RU" dirty="0" err="1"/>
              <a:t>вакууматорів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виробників</a:t>
            </a:r>
            <a:r>
              <a:rPr lang="ru-RU" dirty="0"/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79BEBC-A929-4B3A-8BBD-49EEA2ECF5E7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43900" y="421556"/>
            <a:ext cx="3654756" cy="519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5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164</Words>
  <Application>Microsoft Office PowerPoint</Application>
  <PresentationFormat>Широкоэкранный</PresentationFormat>
  <Paragraphs>34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Montserrat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Крывунь</cp:lastModifiedBy>
  <cp:revision>123</cp:revision>
  <dcterms:created xsi:type="dcterms:W3CDTF">2019-02-20T15:38:26Z</dcterms:created>
  <dcterms:modified xsi:type="dcterms:W3CDTF">2020-08-12T13:31:21Z</dcterms:modified>
</cp:coreProperties>
</file>