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81" r:id="rId2"/>
    <p:sldId id="283" r:id="rId3"/>
    <p:sldId id="282" r:id="rId4"/>
    <p:sldId id="278" r:id="rId5"/>
    <p:sldId id="284" r:id="rId6"/>
    <p:sldId id="285" r:id="rId7"/>
    <p:sldId id="286" r:id="rId8"/>
    <p:sldId id="287" r:id="rId9"/>
    <p:sldId id="288" r:id="rId10"/>
    <p:sldId id="289" r:id="rId11"/>
    <p:sldId id="269" r:id="rId12"/>
    <p:sldId id="290" r:id="rId13"/>
    <p:sldId id="291" r:id="rId14"/>
    <p:sldId id="292" r:id="rId15"/>
    <p:sldId id="293" r:id="rId16"/>
    <p:sldId id="296" r:id="rId17"/>
    <p:sldId id="298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.kudriavtseva" initials="o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3" name="Google Shape;143;p20">
            <a:extLst>
              <a:ext uri="{FF2B5EF4-FFF2-40B4-BE49-F238E27FC236}">
                <a16:creationId xmlns:a16="http://schemas.microsoft.com/office/drawing/2014/main" id="{A2133441-3028-4571-8CF2-F14EB83593B8}"/>
              </a:ext>
            </a:extLst>
          </p:cNvPr>
          <p:cNvSpPr txBox="1">
            <a:spLocks/>
          </p:cNvSpPr>
          <p:nvPr/>
        </p:nvSpPr>
        <p:spPr>
          <a:xfrm>
            <a:off x="344309" y="1915678"/>
            <a:ext cx="9154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/>
              <a:t>Серія</a:t>
            </a:r>
            <a:r>
              <a:rPr lang="ru-RU" dirty="0"/>
              <a:t> “</a:t>
            </a:r>
            <a:r>
              <a:rPr lang="en-US" dirty="0"/>
              <a:t>FERRARA”</a:t>
            </a:r>
          </a:p>
        </p:txBody>
      </p:sp>
      <p:sp>
        <p:nvSpPr>
          <p:cNvPr id="14" name="Google Shape;144;p20">
            <a:extLst>
              <a:ext uri="{FF2B5EF4-FFF2-40B4-BE49-F238E27FC236}">
                <a16:creationId xmlns:a16="http://schemas.microsoft.com/office/drawing/2014/main" id="{1F82416E-4878-482B-ADBA-1BFFBB3047B5}"/>
              </a:ext>
            </a:extLst>
          </p:cNvPr>
          <p:cNvSpPr txBox="1">
            <a:spLocks/>
          </p:cNvSpPr>
          <p:nvPr/>
        </p:nvSpPr>
        <p:spPr>
          <a:xfrm>
            <a:off x="344309" y="2733782"/>
            <a:ext cx="9460976" cy="22585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b="1" dirty="0">
                <a:latin typeface="+mj-lt"/>
                <a:cs typeface="Arial" pitchFamily="34" charset="0"/>
              </a:rPr>
              <a:t>RC140M-22</a:t>
            </a:r>
            <a:r>
              <a:rPr lang="en-US" sz="3733" dirty="0">
                <a:latin typeface="+mj-lt"/>
                <a:cs typeface="Arial" pitchFamily="34" charset="0"/>
              </a:rPr>
              <a:t>   </a:t>
            </a:r>
            <a:r>
              <a:rPr lang="ru-RU" sz="3733" dirty="0" err="1">
                <a:latin typeface="+mj-lt"/>
                <a:cs typeface="Arial" pitchFamily="34" charset="0"/>
              </a:rPr>
              <a:t>діаметр</a:t>
            </a:r>
            <a:r>
              <a:rPr lang="ru-RU" sz="3733" dirty="0">
                <a:latin typeface="+mj-lt"/>
                <a:cs typeface="Arial" pitchFamily="34" charset="0"/>
              </a:rPr>
              <a:t> 22 см </a:t>
            </a:r>
          </a:p>
          <a:p>
            <a:r>
              <a:rPr lang="en-US" sz="3733" b="1" dirty="0">
                <a:latin typeface="+mj-lt"/>
                <a:cs typeface="Arial" pitchFamily="34" charset="0"/>
              </a:rPr>
              <a:t>RC140M-24</a:t>
            </a:r>
            <a:r>
              <a:rPr lang="en-US" sz="3733" dirty="0">
                <a:latin typeface="+mj-lt"/>
                <a:cs typeface="Arial" pitchFamily="34" charset="0"/>
              </a:rPr>
              <a:t>   </a:t>
            </a:r>
            <a:r>
              <a:rPr lang="ru-RU" sz="3733" dirty="0" err="1">
                <a:latin typeface="+mj-lt"/>
                <a:cs typeface="Arial" pitchFamily="34" charset="0"/>
              </a:rPr>
              <a:t>діаметр</a:t>
            </a:r>
            <a:r>
              <a:rPr lang="ru-RU" sz="3733" dirty="0">
                <a:latin typeface="+mj-lt"/>
                <a:cs typeface="Arial" pitchFamily="34" charset="0"/>
              </a:rPr>
              <a:t> 24 см </a:t>
            </a:r>
          </a:p>
          <a:p>
            <a:r>
              <a:rPr lang="en-US" sz="3733" b="1" dirty="0">
                <a:latin typeface="+mj-lt"/>
                <a:cs typeface="Arial" pitchFamily="34" charset="0"/>
              </a:rPr>
              <a:t>RC140M-26</a:t>
            </a:r>
            <a:r>
              <a:rPr lang="en-US" sz="3733" dirty="0">
                <a:latin typeface="+mj-lt"/>
                <a:cs typeface="Arial" pitchFamily="34" charset="0"/>
              </a:rPr>
              <a:t>   </a:t>
            </a:r>
            <a:r>
              <a:rPr lang="ru-RU" sz="3733" dirty="0" err="1">
                <a:latin typeface="+mj-lt"/>
                <a:cs typeface="Arial" pitchFamily="34" charset="0"/>
              </a:rPr>
              <a:t>діаметр</a:t>
            </a:r>
            <a:r>
              <a:rPr lang="ru-RU" sz="3733" dirty="0">
                <a:latin typeface="+mj-lt"/>
                <a:cs typeface="Arial" pitchFamily="34" charset="0"/>
              </a:rPr>
              <a:t> 26 см </a:t>
            </a:r>
          </a:p>
          <a:p>
            <a:r>
              <a:rPr lang="en-US" sz="3733" b="1" dirty="0">
                <a:latin typeface="+mj-lt"/>
                <a:cs typeface="Arial" pitchFamily="34" charset="0"/>
              </a:rPr>
              <a:t>RC140M-28</a:t>
            </a:r>
            <a:r>
              <a:rPr lang="en-US" sz="3733" dirty="0">
                <a:latin typeface="+mj-lt"/>
                <a:cs typeface="Arial" pitchFamily="34" charset="0"/>
              </a:rPr>
              <a:t>   </a:t>
            </a:r>
            <a:r>
              <a:rPr lang="ru-RU" sz="3733" dirty="0" err="1">
                <a:latin typeface="+mj-lt"/>
                <a:cs typeface="Arial" pitchFamily="34" charset="0"/>
              </a:rPr>
              <a:t>діаметр</a:t>
            </a:r>
            <a:r>
              <a:rPr lang="ru-RU" sz="3733" dirty="0">
                <a:latin typeface="+mj-lt"/>
                <a:cs typeface="Arial" pitchFamily="34" charset="0"/>
              </a:rPr>
              <a:t> 28 см </a:t>
            </a:r>
          </a:p>
          <a:p>
            <a:endParaRPr lang="ru-RU" sz="2400" dirty="0">
              <a:latin typeface="+mj-lt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644294-05D3-449B-A24A-526A6624B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846">
            <a:off x="7393695" y="458929"/>
            <a:ext cx="3785624" cy="51998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0E02FB-C7D8-48E7-A6AC-56BBFF8CF912}"/>
              </a:ext>
            </a:extLst>
          </p:cNvPr>
          <p:cNvSpPr/>
          <p:nvPr/>
        </p:nvSpPr>
        <p:spPr>
          <a:xfrm>
            <a:off x="344309" y="24229"/>
            <a:ext cx="7029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/>
              <a:t>Нова серія </a:t>
            </a:r>
            <a:r>
              <a:rPr lang="uk-UA" sz="4400" dirty="0" err="1"/>
              <a:t>сковородок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7296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B81EFF-9F73-475D-9B64-AF77235E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3F197-2562-4937-BF50-577ADDB46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790" y="-777"/>
            <a:ext cx="3033209" cy="63471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5553D4-7546-41E3-B404-FFC414408C82}"/>
              </a:ext>
            </a:extLst>
          </p:cNvPr>
          <p:cNvSpPr/>
          <p:nvPr/>
        </p:nvSpPr>
        <p:spPr>
          <a:xfrm>
            <a:off x="131701" y="20994"/>
            <a:ext cx="2077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Catania </a:t>
            </a:r>
            <a:endParaRPr lang="ru-RU" sz="3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2FCC7D-2BDD-4502-980C-8D2933DEA69F}"/>
              </a:ext>
            </a:extLst>
          </p:cNvPr>
          <p:cNvSpPr/>
          <p:nvPr/>
        </p:nvSpPr>
        <p:spPr>
          <a:xfrm>
            <a:off x="6596463" y="140656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RC325</a:t>
            </a:r>
            <a:endParaRPr lang="ru-RU" sz="3600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CFA2976-D402-456F-851C-D6AD0B3285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3377" y="651486"/>
          <a:ext cx="4205740" cy="5042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Image" r:id="rId4" imgW="2816280" imgH="3377160" progId="Photoshop.Image.14">
                  <p:embed/>
                </p:oleObj>
              </mc:Choice>
              <mc:Fallback>
                <p:oleObj name="Image" r:id="rId4" imgW="2816280" imgH="3377160" progId="Photoshop.Image.1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BCFA2976-D402-456F-851C-D6AD0B3285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3377" y="651486"/>
                        <a:ext cx="4205740" cy="5042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40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261" y="28633"/>
            <a:ext cx="2743200" cy="593969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+mn-lt"/>
                <a:cs typeface="Arial" pitchFamily="34" charset="0"/>
              </a:rPr>
              <a:t>RCTB-305-2-450</a:t>
            </a:r>
            <a:endParaRPr lang="ru-RU" sz="2400" b="1" dirty="0">
              <a:latin typeface="+mn-lt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10FBB7-26E7-4569-90AC-F6B9DC7FB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7" y="629679"/>
            <a:ext cx="1812848" cy="5112513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F74F6D9-A187-4866-808C-5EC60B4B94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53601" y="0"/>
          <a:ext cx="2438400" cy="6357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Image" r:id="rId4" imgW="3031200" imgH="7904880" progId="Photoshop.Image.14">
                  <p:embed/>
                </p:oleObj>
              </mc:Choice>
              <mc:Fallback>
                <p:oleObj name="Image" r:id="rId4" imgW="3031200" imgH="7904880" progId="Photoshop.Image.1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5F74F6D9-A187-4866-808C-5EC60B4B94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53601" y="0"/>
                        <a:ext cx="2438400" cy="6357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A83516-6C40-4647-A8F8-4229B7CC266C}"/>
              </a:ext>
            </a:extLst>
          </p:cNvPr>
          <p:cNvSpPr/>
          <p:nvPr/>
        </p:nvSpPr>
        <p:spPr>
          <a:xfrm>
            <a:off x="3696296" y="2539604"/>
            <a:ext cx="1579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45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1156BB6-767E-451D-895C-F2AC8883DF35}"/>
              </a:ext>
            </a:extLst>
          </p:cNvPr>
          <p:cNvSpPr txBox="1">
            <a:spLocks/>
          </p:cNvSpPr>
          <p:nvPr/>
        </p:nvSpPr>
        <p:spPr>
          <a:xfrm>
            <a:off x="5734198" y="28634"/>
            <a:ext cx="2743200" cy="593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+mn-lt"/>
                <a:cs typeface="Arial" pitchFamily="34" charset="0"/>
              </a:rPr>
              <a:t>RCTB-305-</a:t>
            </a:r>
            <a:r>
              <a:rPr lang="ru-RU" sz="2400" b="1" dirty="0">
                <a:latin typeface="+mn-lt"/>
                <a:cs typeface="Arial" pitchFamily="34" charset="0"/>
              </a:rPr>
              <a:t>1</a:t>
            </a:r>
            <a:r>
              <a:rPr lang="en-US" sz="2400" b="1" dirty="0">
                <a:latin typeface="+mn-lt"/>
                <a:cs typeface="Arial" pitchFamily="34" charset="0"/>
              </a:rPr>
              <a:t>-450</a:t>
            </a:r>
            <a:endParaRPr lang="ru-RU" sz="2400" b="1" dirty="0">
              <a:latin typeface="+mn-lt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4E204F-E35C-4486-AD6B-3CD26A104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95" y="629679"/>
            <a:ext cx="1812848" cy="5119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77245E-8201-4F5F-99D9-8DC888D69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A9FAC-53DA-492B-AB4B-64EDF8D31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85" y="681318"/>
            <a:ext cx="1835590" cy="52565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14A6C8-F548-4745-B024-360DD123DD7F}"/>
              </a:ext>
            </a:extLst>
          </p:cNvPr>
          <p:cNvSpPr/>
          <p:nvPr/>
        </p:nvSpPr>
        <p:spPr>
          <a:xfrm>
            <a:off x="1788372" y="180660"/>
            <a:ext cx="2079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RCTB-309-3-450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06BFD5-C583-47AE-87FE-D7DAE2CDA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04" y="707202"/>
            <a:ext cx="1835590" cy="52048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F73A5A-00BE-47DC-A8BC-03707CD445C4}"/>
              </a:ext>
            </a:extLst>
          </p:cNvPr>
          <p:cNvSpPr/>
          <p:nvPr/>
        </p:nvSpPr>
        <p:spPr>
          <a:xfrm>
            <a:off x="6274537" y="180660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RCTB-309-4-450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03CD75-DBC5-494B-B9DC-A7DE7B002810}"/>
              </a:ext>
            </a:extLst>
          </p:cNvPr>
          <p:cNvSpPr/>
          <p:nvPr/>
        </p:nvSpPr>
        <p:spPr>
          <a:xfrm>
            <a:off x="4231415" y="3182469"/>
            <a:ext cx="1579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45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6E962093-8276-4B4E-9AD2-609D92B46A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36617" y="-1"/>
          <a:ext cx="2355384" cy="636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Image" r:id="rId5" imgW="2889360" imgH="7808760" progId="Photoshop.Image.14">
                  <p:embed/>
                </p:oleObj>
              </mc:Choice>
              <mc:Fallback>
                <p:oleObj name="Image" r:id="rId5" imgW="2889360" imgH="7808760" progId="Photoshop.Image.14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6E962093-8276-4B4E-9AD2-609D92B46A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36617" y="-1"/>
                        <a:ext cx="2355384" cy="6364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148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5EA49E-B802-4BD7-9246-5A648E3AB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0EEF9-5EB5-4118-AAA1-B77F88EE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74" y="878541"/>
            <a:ext cx="1725078" cy="48140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5B997B-B31D-4ACC-BF2E-A7D154A42911}"/>
              </a:ext>
            </a:extLst>
          </p:cNvPr>
          <p:cNvSpPr/>
          <p:nvPr/>
        </p:nvSpPr>
        <p:spPr>
          <a:xfrm>
            <a:off x="1433759" y="160475"/>
            <a:ext cx="202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RCTB-310-3-500</a:t>
            </a:r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A26C9B8-BC7D-4B0D-B9EE-B2D466B607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36617" y="-1"/>
          <a:ext cx="2355384" cy="636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Image" r:id="rId4" imgW="2889360" imgH="7808760" progId="Photoshop.Image.14">
                  <p:embed/>
                </p:oleObj>
              </mc:Choice>
              <mc:Fallback>
                <p:oleObj name="Image" r:id="rId4" imgW="2889360" imgH="7808760" progId="Photoshop.Image.14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5A26C9B8-BC7D-4B0D-B9EE-B2D466B60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36617" y="-1"/>
                        <a:ext cx="2355384" cy="6364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F3C146-F8C5-4FC6-832D-E6CE5F08B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58" y="766749"/>
            <a:ext cx="1859190" cy="503762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28F21E4-2DC8-4E42-99E1-7F9E25922300}"/>
              </a:ext>
            </a:extLst>
          </p:cNvPr>
          <p:cNvSpPr/>
          <p:nvPr/>
        </p:nvSpPr>
        <p:spPr>
          <a:xfrm>
            <a:off x="5757978" y="191850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RCTB-310-4-500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B5D946-B47A-4913-9627-F16BB51A555A}"/>
              </a:ext>
            </a:extLst>
          </p:cNvPr>
          <p:cNvSpPr/>
          <p:nvPr/>
        </p:nvSpPr>
        <p:spPr>
          <a:xfrm>
            <a:off x="3947863" y="2859303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sp>
        <p:nvSpPr>
          <p:cNvPr id="9" name="Стрелка: изогнутая вверх 8">
            <a:extLst>
              <a:ext uri="{FF2B5EF4-FFF2-40B4-BE49-F238E27FC236}">
                <a16:creationId xmlns:a16="http://schemas.microsoft.com/office/drawing/2014/main" id="{B158919C-092B-4172-B0BB-1135D0F83B69}"/>
              </a:ext>
            </a:extLst>
          </p:cNvPr>
          <p:cNvSpPr/>
          <p:nvPr/>
        </p:nvSpPr>
        <p:spPr>
          <a:xfrm rot="10800000">
            <a:off x="9095461" y="4900246"/>
            <a:ext cx="648677" cy="1183939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91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8532FA-F30F-4A41-8EF4-AAE6425F9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61A613-90B6-451E-944B-C4D3F1C4E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30" y="770966"/>
            <a:ext cx="1712367" cy="50381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B3846F-FA0B-4A5D-8C34-31CCD34F84BC}"/>
              </a:ext>
            </a:extLst>
          </p:cNvPr>
          <p:cNvSpPr/>
          <p:nvPr/>
        </p:nvSpPr>
        <p:spPr>
          <a:xfrm>
            <a:off x="1236278" y="223228"/>
            <a:ext cx="200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RCTB-312-3-450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DFE681-F489-479E-AE23-A4106CE74020}"/>
              </a:ext>
            </a:extLst>
          </p:cNvPr>
          <p:cNvSpPr/>
          <p:nvPr/>
        </p:nvSpPr>
        <p:spPr>
          <a:xfrm>
            <a:off x="3729391" y="2966882"/>
            <a:ext cx="1579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45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5BA8748-64BB-4820-B3A1-C6050BE366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4430" y="0"/>
          <a:ext cx="2297570" cy="6364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Image" r:id="rId4" imgW="2802600" imgH="7763040" progId="Photoshop.Image.14">
                  <p:embed/>
                </p:oleObj>
              </mc:Choice>
              <mc:Fallback>
                <p:oleObj name="Image" r:id="rId4" imgW="2802600" imgH="7763040" progId="Photoshop.Image.1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C5BA8748-64BB-4820-B3A1-C6050BE366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94430" y="0"/>
                        <a:ext cx="2297570" cy="6364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62A61E-1A5B-4C8F-9AB8-1D68554AB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74" y="909918"/>
            <a:ext cx="1620901" cy="503816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8286C7-6334-477F-8083-D18BC4AF71B8}"/>
              </a:ext>
            </a:extLst>
          </p:cNvPr>
          <p:cNvSpPr/>
          <p:nvPr/>
        </p:nvSpPr>
        <p:spPr>
          <a:xfrm>
            <a:off x="6023568" y="223228"/>
            <a:ext cx="202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RCTB-312-4-450</a:t>
            </a:r>
          </a:p>
        </p:txBody>
      </p:sp>
    </p:spTree>
    <p:extLst>
      <p:ext uri="{BB962C8B-B14F-4D97-AF65-F5344CB8AC3E}">
        <p14:creationId xmlns:p14="http://schemas.microsoft.com/office/powerpoint/2010/main" val="283289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EC08EE-541A-4890-94E8-C3A5C3CC7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DCC176-F7FE-40E7-BFDE-DBA476DB1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30" y="708211"/>
            <a:ext cx="2506661" cy="523538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F2480A-7E12-4889-B356-C6243192062C}"/>
              </a:ext>
            </a:extLst>
          </p:cNvPr>
          <p:cNvSpPr/>
          <p:nvPr/>
        </p:nvSpPr>
        <p:spPr>
          <a:xfrm>
            <a:off x="6096000" y="204409"/>
            <a:ext cx="211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RCTB-300-4-500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039B87-8C7B-4E75-AEDC-B7DAA0DF54A6}"/>
              </a:ext>
            </a:extLst>
          </p:cNvPr>
          <p:cNvSpPr/>
          <p:nvPr/>
        </p:nvSpPr>
        <p:spPr>
          <a:xfrm>
            <a:off x="3822357" y="2931022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8DEA5E-CB27-4BF6-B9A3-99CB40CC1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0" y="830781"/>
            <a:ext cx="2070080" cy="488870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B4F9AF8-B410-471E-9624-E6D78821EFA0}"/>
              </a:ext>
            </a:extLst>
          </p:cNvPr>
          <p:cNvSpPr/>
          <p:nvPr/>
        </p:nvSpPr>
        <p:spPr>
          <a:xfrm>
            <a:off x="957496" y="204409"/>
            <a:ext cx="2090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RCTB-300-3-500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32DA46-B0FA-4CE4-83A9-EBF26AADC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800" y="-2379"/>
            <a:ext cx="2259200" cy="63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0A34B6-C863-4562-B163-46843A6A0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D799C-66BB-49FC-BBFF-18E9AC846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39" y="1203570"/>
            <a:ext cx="1367036" cy="43209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D4A671-EB82-499A-9646-F62B09D0F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16" y="1268543"/>
            <a:ext cx="1372929" cy="432091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703638-2660-4C1C-8004-689ACD89CA69}"/>
              </a:ext>
            </a:extLst>
          </p:cNvPr>
          <p:cNvSpPr/>
          <p:nvPr/>
        </p:nvSpPr>
        <p:spPr>
          <a:xfrm>
            <a:off x="948027" y="688703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RCT-1002-500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7C21450-B246-4DBF-95CD-8A72522081BF}"/>
              </a:ext>
            </a:extLst>
          </p:cNvPr>
          <p:cNvSpPr/>
          <p:nvPr/>
        </p:nvSpPr>
        <p:spPr>
          <a:xfrm>
            <a:off x="5463278" y="688703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RCT-1003-500</a:t>
            </a: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2FBDEB1-2223-481C-AAE2-CA94261534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52957" y="1"/>
          <a:ext cx="1939043" cy="636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Image" r:id="rId5" imgW="2486880" imgH="8173800" progId="Photoshop.Image.14">
                  <p:embed/>
                </p:oleObj>
              </mc:Choice>
              <mc:Fallback>
                <p:oleObj name="Image" r:id="rId5" imgW="2486880" imgH="8173800" progId="Photoshop.Image.14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82FBDEB1-2223-481C-AAE2-CA94261534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52957" y="1"/>
                        <a:ext cx="1939043" cy="6369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6480CF-A597-44DB-A708-D002502E4BEA}"/>
              </a:ext>
            </a:extLst>
          </p:cNvPr>
          <p:cNvSpPr/>
          <p:nvPr/>
        </p:nvSpPr>
        <p:spPr>
          <a:xfrm>
            <a:off x="3353434" y="3184770"/>
            <a:ext cx="1261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6875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24459E-CED6-49AE-8F31-8135E6D8F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DD28044-A0AA-484C-A8F9-6BB49B17E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0773" y="568102"/>
          <a:ext cx="2008919" cy="497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Image" r:id="rId3" imgW="2687760" imgH="6656040" progId="Photoshop.Image.14">
                  <p:embed/>
                </p:oleObj>
              </mc:Choice>
              <mc:Fallback>
                <p:oleObj name="Image" r:id="rId3" imgW="2687760" imgH="6656040" progId="Photoshop.Image.1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DDD28044-A0AA-484C-A8F9-6BB49B17E6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30773" y="568102"/>
                        <a:ext cx="2008919" cy="4975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EEE6C13-05AF-4FE9-8B61-D5A4AC7A91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64615" y="0"/>
          <a:ext cx="2227385" cy="6372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Image" r:id="rId5" imgW="3260880" imgH="9325800" progId="Photoshop.Image.14">
                  <p:embed/>
                </p:oleObj>
              </mc:Choice>
              <mc:Fallback>
                <p:oleObj name="Image" r:id="rId5" imgW="3260880" imgH="9325800" progId="Photoshop.Image.1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4EEE6C13-05AF-4FE9-8B61-D5A4AC7A91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64615" y="0"/>
                        <a:ext cx="2227385" cy="6372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8A5FC1-4B1E-42E4-9FBF-C8A4EAE96B34}"/>
              </a:ext>
            </a:extLst>
          </p:cNvPr>
          <p:cNvSpPr/>
          <p:nvPr/>
        </p:nvSpPr>
        <p:spPr>
          <a:xfrm>
            <a:off x="3723884" y="100798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RCT-110/1-1000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617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88ECFC-BFA7-4C4F-91D3-51AB0F643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D7EEBF-2F62-40A2-A406-A15A564AB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71" y="1680308"/>
            <a:ext cx="1925527" cy="41695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6752A6-0992-4920-B616-B3EF0B0493C2}"/>
              </a:ext>
            </a:extLst>
          </p:cNvPr>
          <p:cNvSpPr/>
          <p:nvPr/>
        </p:nvSpPr>
        <p:spPr>
          <a:xfrm>
            <a:off x="5153273" y="453293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RCT-105-1-1500</a:t>
            </a:r>
            <a:endParaRPr lang="ru-RU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CFB26672-1C5C-441E-95B1-6E497A436A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9542" y="0"/>
          <a:ext cx="3144644" cy="636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Image" r:id="rId4" imgW="3474360" imgH="7040160" progId="Photoshop.Image.14">
                  <p:embed/>
                </p:oleObj>
              </mc:Choice>
              <mc:Fallback>
                <p:oleObj name="Image" r:id="rId4" imgW="3474360" imgH="7040160" progId="Photoshop.Image.1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:a16="http://schemas.microsoft.com/office/drawing/2014/main" id="{CFB26672-1C5C-441E-95B1-6E497A436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39542" y="0"/>
                        <a:ext cx="3144644" cy="6369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10CC09B2-2356-43B5-8B09-A6EC1124C9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1578" y="3325917"/>
          <a:ext cx="1595316" cy="241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Image" r:id="rId6" imgW="2767320" imgH="4187520" progId="Photoshop.Image.14">
                  <p:embed/>
                </p:oleObj>
              </mc:Choice>
              <mc:Fallback>
                <p:oleObj name="Image" r:id="rId6" imgW="2767320" imgH="4187520" progId="Photoshop.Image.1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10CC09B2-2356-43B5-8B09-A6EC1124C9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1578" y="3325917"/>
                        <a:ext cx="1595316" cy="2414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847459B-9F6E-4063-84B9-B6C2D2D41374}"/>
              </a:ext>
            </a:extLst>
          </p:cNvPr>
          <p:cNvSpPr/>
          <p:nvPr/>
        </p:nvSpPr>
        <p:spPr>
          <a:xfrm>
            <a:off x="991578" y="461109"/>
            <a:ext cx="1818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RCT-105-1-800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F4F574-EF84-4217-B7BD-4457B5BAF588}"/>
              </a:ext>
            </a:extLst>
          </p:cNvPr>
          <p:cNvSpPr/>
          <p:nvPr/>
        </p:nvSpPr>
        <p:spPr>
          <a:xfrm>
            <a:off x="1032157" y="2608384"/>
            <a:ext cx="1292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0.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8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A848C6-5264-49A2-B83F-6EA64F2DA757}"/>
              </a:ext>
            </a:extLst>
          </p:cNvPr>
          <p:cNvSpPr/>
          <p:nvPr/>
        </p:nvSpPr>
        <p:spPr>
          <a:xfrm>
            <a:off x="5909891" y="1033977"/>
            <a:ext cx="1128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1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.</a:t>
            </a:r>
            <a:r>
              <a:rPr lang="en-US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5</a:t>
            </a:r>
            <a:r>
              <a:rPr lang="uk-UA" sz="3600" b="1" dirty="0">
                <a:solidFill>
                  <a:prstClr val="black"/>
                </a:solidFill>
                <a:ea typeface="+mj-ea"/>
                <a:cs typeface="Arial" pitchFamily="34" charset="0"/>
              </a:rPr>
              <a:t>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2156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8AD664-085D-4E88-BE73-63479D4BB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21AA39-8AE3-483E-81A5-26C78FD2D98F}"/>
              </a:ext>
            </a:extLst>
          </p:cNvPr>
          <p:cNvSpPr/>
          <p:nvPr/>
        </p:nvSpPr>
        <p:spPr>
          <a:xfrm>
            <a:off x="3576343" y="414048"/>
            <a:ext cx="6139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Технічні</a:t>
            </a:r>
            <a:r>
              <a:rPr lang="ru-RU" sz="3600" dirty="0"/>
              <a:t> характеристики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D55C8FA-39E7-4342-9E49-F5E9BA49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0808" y="1653651"/>
            <a:ext cx="2402990" cy="58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D4F55C-7E2A-4D14-A02B-379E82C8E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0568">
            <a:off x="1376490" y="772133"/>
            <a:ext cx="3940836" cy="5313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C52F8B-DF18-4EB4-95D9-3D1D75C18C7E}"/>
              </a:ext>
            </a:extLst>
          </p:cNvPr>
          <p:cNvSpPr txBox="1"/>
          <p:nvPr/>
        </p:nvSpPr>
        <p:spPr>
          <a:xfrm>
            <a:off x="5677040" y="2834516"/>
            <a:ext cx="613982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Кована алюмінієва </a:t>
            </a:r>
            <a:r>
              <a:rPr lang="uk-UA" sz="2800" dirty="0" err="1"/>
              <a:t>сковородка</a:t>
            </a:r>
            <a:r>
              <a:rPr lang="uk-UA" sz="2800" dirty="0"/>
              <a:t> з </a:t>
            </a:r>
            <a:r>
              <a:rPr lang="uk-UA" sz="2800" dirty="0" err="1"/>
              <a:t>антипригарним</a:t>
            </a:r>
            <a:r>
              <a:rPr lang="uk-UA" sz="2800" dirty="0"/>
              <a:t> покриттям </a:t>
            </a:r>
            <a:r>
              <a:rPr lang="en-US" sz="2800" dirty="0"/>
              <a:t>Marble + 2 color dots</a:t>
            </a:r>
            <a:endParaRPr lang="uk-UA" sz="2800" dirty="0"/>
          </a:p>
          <a:p>
            <a:endParaRPr lang="uk-U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/>
              <a:t>Товщина </a:t>
            </a:r>
            <a:r>
              <a:rPr lang="uk-UA" sz="2800" dirty="0" err="1"/>
              <a:t>дна</a:t>
            </a:r>
            <a:r>
              <a:rPr lang="uk-UA" sz="2800" dirty="0"/>
              <a:t> 4 мм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dirty="0"/>
              <a:t>Товщина стінки 3,2 мм</a:t>
            </a:r>
          </a:p>
          <a:p>
            <a:endParaRPr lang="uk-UA" dirty="0"/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50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08AD664-085D-4E88-BE73-63479D4BB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21AA39-8AE3-483E-81A5-26C78FD2D98F}"/>
              </a:ext>
            </a:extLst>
          </p:cNvPr>
          <p:cNvSpPr/>
          <p:nvPr/>
        </p:nvSpPr>
        <p:spPr>
          <a:xfrm>
            <a:off x="3576343" y="414048"/>
            <a:ext cx="4836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Для </a:t>
            </a:r>
            <a:r>
              <a:rPr lang="ru-RU" sz="3600" dirty="0" err="1"/>
              <a:t>всіх</a:t>
            </a:r>
            <a:r>
              <a:rPr lang="ru-RU" sz="3600" dirty="0"/>
              <a:t> </a:t>
            </a:r>
            <a:r>
              <a:rPr lang="ru-RU" sz="3600" dirty="0" err="1"/>
              <a:t>видів</a:t>
            </a:r>
            <a:r>
              <a:rPr lang="ru-RU" sz="3600" dirty="0"/>
              <a:t> плит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0A08B23-03A5-4B58-98F6-BDC672F9F1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273316"/>
              </p:ext>
            </p:extLst>
          </p:nvPr>
        </p:nvGraphicFramePr>
        <p:xfrm>
          <a:off x="5825348" y="1546766"/>
          <a:ext cx="5757052" cy="3981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3" imgW="8977680" imgH="6209280" progId="Photoshop.Image.14">
                  <p:embed/>
                </p:oleObj>
              </mc:Choice>
              <mc:Fallback>
                <p:oleObj name="Image" r:id="rId3" imgW="8977680" imgH="620928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5348" y="1546766"/>
                        <a:ext cx="5757052" cy="3981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01DAD3-0520-49BE-969D-323DF6B6F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5165">
            <a:off x="725276" y="2232235"/>
            <a:ext cx="4928122" cy="287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7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825A38-CE4F-41B6-98A1-A868BAFA2E78}"/>
              </a:ext>
            </a:extLst>
          </p:cNvPr>
          <p:cNvSpPr/>
          <p:nvPr/>
        </p:nvSpPr>
        <p:spPr>
          <a:xfrm>
            <a:off x="29696" y="506795"/>
            <a:ext cx="12162304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dirty="0"/>
              <a:t>Стильний колір покриття – </a:t>
            </a:r>
          </a:p>
          <a:p>
            <a:pPr algn="ctr"/>
            <a:r>
              <a:rPr lang="en-US" sz="4400" dirty="0"/>
              <a:t>“</a:t>
            </a:r>
            <a:r>
              <a:rPr lang="uk-UA" sz="4400" dirty="0"/>
              <a:t>Мармур Бордо</a:t>
            </a:r>
            <a:r>
              <a:rPr lang="en-US" sz="4400" dirty="0"/>
              <a:t>”</a:t>
            </a:r>
            <a:endParaRPr lang="uk-UA" sz="4400" dirty="0">
              <a:solidFill>
                <a:schemeClr val="bg1"/>
              </a:solidFill>
            </a:endParaRPr>
          </a:p>
          <a:p>
            <a:endParaRPr lang="uk-UA" sz="4400" dirty="0">
              <a:solidFill>
                <a:schemeClr val="bg1"/>
              </a:solidFill>
            </a:endParaRPr>
          </a:p>
          <a:p>
            <a:endParaRPr lang="uk-UA" sz="4400" dirty="0">
              <a:solidFill>
                <a:schemeClr val="bg1"/>
              </a:solidFill>
            </a:endParaRPr>
          </a:p>
          <a:p>
            <a:r>
              <a:rPr lang="uk-UA" sz="4400" dirty="0">
                <a:solidFill>
                  <a:schemeClr val="bg1"/>
                </a:solidFill>
              </a:rPr>
              <a:t>                                                   книга рецептів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ED09C7-1EA0-40E5-9554-53314E740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38828" y="114563"/>
            <a:ext cx="3677972" cy="7561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B81EFF-9F73-475D-9B64-AF77235E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3F197-2562-4937-BF50-577ADDB4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790" y="-777"/>
            <a:ext cx="3033209" cy="63471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5553D4-7546-41E3-B404-FFC414408C82}"/>
              </a:ext>
            </a:extLst>
          </p:cNvPr>
          <p:cNvSpPr/>
          <p:nvPr/>
        </p:nvSpPr>
        <p:spPr>
          <a:xfrm>
            <a:off x="131701" y="20994"/>
            <a:ext cx="2486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Bergamo </a:t>
            </a:r>
            <a:endParaRPr lang="ru-RU" sz="3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2FCC7D-2BDD-4502-980C-8D2933DEA69F}"/>
              </a:ext>
            </a:extLst>
          </p:cNvPr>
          <p:cNvSpPr/>
          <p:nvPr/>
        </p:nvSpPr>
        <p:spPr>
          <a:xfrm>
            <a:off x="6596463" y="140656"/>
            <a:ext cx="1489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RC011</a:t>
            </a:r>
            <a:endParaRPr lang="ru-RU" sz="3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C5FD99-2BC6-4E37-89DF-0C2375F7D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9" y="1103566"/>
            <a:ext cx="7365274" cy="46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26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B81EFF-9F73-475D-9B64-AF77235E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3F197-2562-4937-BF50-577ADDB46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790" y="-777"/>
            <a:ext cx="3033209" cy="63471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5553D4-7546-41E3-B404-FFC414408C82}"/>
              </a:ext>
            </a:extLst>
          </p:cNvPr>
          <p:cNvSpPr/>
          <p:nvPr/>
        </p:nvSpPr>
        <p:spPr>
          <a:xfrm>
            <a:off x="131701" y="20994"/>
            <a:ext cx="2486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Bergamo </a:t>
            </a:r>
            <a:endParaRPr lang="ru-RU" sz="3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2FCC7D-2BDD-4502-980C-8D2933DEA69F}"/>
              </a:ext>
            </a:extLst>
          </p:cNvPr>
          <p:cNvSpPr/>
          <p:nvPr/>
        </p:nvSpPr>
        <p:spPr>
          <a:xfrm>
            <a:off x="6596463" y="140656"/>
            <a:ext cx="1489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RC011</a:t>
            </a:r>
            <a:endParaRPr lang="ru-RU" sz="3600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5C8F181-D0FD-486F-8B46-C78BA121D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337891"/>
              </p:ext>
            </p:extLst>
          </p:nvPr>
        </p:nvGraphicFramePr>
        <p:xfrm>
          <a:off x="2319738" y="786987"/>
          <a:ext cx="4418519" cy="5089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Image" r:id="rId4" imgW="2916720" imgH="3358800" progId="Photoshop.Image.14">
                  <p:embed/>
                </p:oleObj>
              </mc:Choice>
              <mc:Fallback>
                <p:oleObj name="Image" r:id="rId4" imgW="2916720" imgH="335880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9738" y="786987"/>
                        <a:ext cx="4418519" cy="5089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601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B81EFF-9F73-475D-9B64-AF77235E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3F197-2562-4937-BF50-577ADDB4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790" y="-777"/>
            <a:ext cx="3033209" cy="63471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5553D4-7546-41E3-B404-FFC414408C82}"/>
              </a:ext>
            </a:extLst>
          </p:cNvPr>
          <p:cNvSpPr/>
          <p:nvPr/>
        </p:nvSpPr>
        <p:spPr>
          <a:xfrm>
            <a:off x="131701" y="20994"/>
            <a:ext cx="2250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Lamezia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2FCC7D-2BDD-4502-980C-8D2933DEA69F}"/>
              </a:ext>
            </a:extLst>
          </p:cNvPr>
          <p:cNvSpPr/>
          <p:nvPr/>
        </p:nvSpPr>
        <p:spPr>
          <a:xfrm>
            <a:off x="6596463" y="140656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RC305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92C3E-E0A3-4A6A-92E1-76D171CE0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90" y="1267791"/>
            <a:ext cx="6688568" cy="43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71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B81EFF-9F73-475D-9B64-AF77235E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3F197-2562-4937-BF50-577ADDB46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790" y="-777"/>
            <a:ext cx="3033209" cy="63471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5553D4-7546-41E3-B404-FFC414408C82}"/>
              </a:ext>
            </a:extLst>
          </p:cNvPr>
          <p:cNvSpPr/>
          <p:nvPr/>
        </p:nvSpPr>
        <p:spPr>
          <a:xfrm>
            <a:off x="131701" y="20994"/>
            <a:ext cx="2250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Lamezia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2FCC7D-2BDD-4502-980C-8D2933DEA69F}"/>
              </a:ext>
            </a:extLst>
          </p:cNvPr>
          <p:cNvSpPr/>
          <p:nvPr/>
        </p:nvSpPr>
        <p:spPr>
          <a:xfrm>
            <a:off x="6596463" y="140656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RC305</a:t>
            </a:r>
            <a:endParaRPr lang="ru-RU" sz="3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1F03EAE-893B-467C-9F42-A46393CA78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51568"/>
              </p:ext>
            </p:extLst>
          </p:nvPr>
        </p:nvGraphicFramePr>
        <p:xfrm>
          <a:off x="2516453" y="643336"/>
          <a:ext cx="4080010" cy="5058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Image" r:id="rId4" imgW="2679120" imgH="3322080" progId="Photoshop.Image.14">
                  <p:embed/>
                </p:oleObj>
              </mc:Choice>
              <mc:Fallback>
                <p:oleObj name="Image" r:id="rId4" imgW="2679120" imgH="332208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6453" y="643336"/>
                        <a:ext cx="4080010" cy="5058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2436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B81EFF-9F73-475D-9B64-AF77235E29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53F197-2562-4937-BF50-577ADDB4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790" y="-777"/>
            <a:ext cx="3033209" cy="634714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5553D4-7546-41E3-B404-FFC414408C82}"/>
              </a:ext>
            </a:extLst>
          </p:cNvPr>
          <p:cNvSpPr/>
          <p:nvPr/>
        </p:nvSpPr>
        <p:spPr>
          <a:xfrm>
            <a:off x="131701" y="20994"/>
            <a:ext cx="2077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Catania </a:t>
            </a:r>
            <a:endParaRPr lang="ru-RU" sz="3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2FCC7D-2BDD-4502-980C-8D2933DEA69F}"/>
              </a:ext>
            </a:extLst>
          </p:cNvPr>
          <p:cNvSpPr/>
          <p:nvPr/>
        </p:nvSpPr>
        <p:spPr>
          <a:xfrm>
            <a:off x="6596463" y="140656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RC325</a:t>
            </a: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A7079-5C77-4ED4-A7C0-49C4E3605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48" y="1086801"/>
            <a:ext cx="6565681" cy="46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070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130</Words>
  <Application>Microsoft Office PowerPoint</Application>
  <PresentationFormat>Широкоэкранный</PresentationFormat>
  <Paragraphs>71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Montserrat</vt:lpstr>
      <vt:lpstr>Montserrat Bold</vt:lpstr>
      <vt:lpstr>Тема Office</vt:lpstr>
      <vt:lpstr>Image</vt:lpstr>
      <vt:lpstr>Adobe Photoshop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RCTB-305-2-450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97</cp:revision>
  <dcterms:created xsi:type="dcterms:W3CDTF">2019-02-20T15:38:26Z</dcterms:created>
  <dcterms:modified xsi:type="dcterms:W3CDTF">2019-11-04T15:59:19Z</dcterms:modified>
</cp:coreProperties>
</file>