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67" r:id="rId2"/>
    <p:sldId id="309" r:id="rId3"/>
    <p:sldId id="270" r:id="rId4"/>
    <p:sldId id="305" r:id="rId5"/>
    <p:sldId id="268" r:id="rId6"/>
    <p:sldId id="311" r:id="rId7"/>
    <p:sldId id="269" r:id="rId8"/>
    <p:sldId id="285" r:id="rId9"/>
    <p:sldId id="287" r:id="rId10"/>
    <p:sldId id="289" r:id="rId11"/>
    <p:sldId id="288" r:id="rId12"/>
    <p:sldId id="290" r:id="rId13"/>
    <p:sldId id="291" r:id="rId14"/>
    <p:sldId id="293" r:id="rId15"/>
    <p:sldId id="295" r:id="rId16"/>
    <p:sldId id="286" r:id="rId17"/>
    <p:sldId id="303" r:id="rId18"/>
    <p:sldId id="299" r:id="rId19"/>
    <p:sldId id="296" r:id="rId20"/>
    <p:sldId id="297" r:id="rId21"/>
    <p:sldId id="298" r:id="rId22"/>
    <p:sldId id="300" r:id="rId23"/>
    <p:sldId id="301" r:id="rId24"/>
    <p:sldId id="302" r:id="rId25"/>
    <p:sldId id="310" r:id="rId26"/>
    <p:sldId id="313" r:id="rId27"/>
    <p:sldId id="2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660" autoAdjust="0"/>
  </p:normalViewPr>
  <p:slideViewPr>
    <p:cSldViewPr snapToGrid="0">
      <p:cViewPr varScale="1">
        <p:scale>
          <a:sx n="127" d="100"/>
          <a:sy n="127" d="100"/>
        </p:scale>
        <p:origin x="168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F0BA91-7E19-46D0-9CFB-8146627AE47A}"/>
              </a:ext>
            </a:extLst>
          </p:cNvPr>
          <p:cNvSpPr/>
          <p:nvPr/>
        </p:nvSpPr>
        <p:spPr>
          <a:xfrm>
            <a:off x="350824" y="3500173"/>
            <a:ext cx="69713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/>
              <a:t>Термоси</a:t>
            </a:r>
            <a:r>
              <a:rPr lang="ru-RU" sz="5400" dirty="0"/>
              <a:t> </a:t>
            </a:r>
            <a:r>
              <a:rPr lang="ru-RU" sz="5400" dirty="0" err="1"/>
              <a:t>і</a:t>
            </a:r>
            <a:r>
              <a:rPr lang="ru-RU" sz="5400" dirty="0"/>
              <a:t> </a:t>
            </a:r>
            <a:r>
              <a:rPr lang="ru-RU" sz="5400" dirty="0" err="1"/>
              <a:t>термокухлі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5EA49E-B802-4BD7-9246-5A648E3AB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0EEF9-5EB5-4118-AAA1-B77F88EEE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74" y="878541"/>
            <a:ext cx="1725078" cy="48140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5B997B-B31D-4ACC-BF2E-A7D154A42911}"/>
              </a:ext>
            </a:extLst>
          </p:cNvPr>
          <p:cNvSpPr/>
          <p:nvPr/>
        </p:nvSpPr>
        <p:spPr>
          <a:xfrm>
            <a:off x="1433759" y="160475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RCTB-310</a:t>
            </a:r>
            <a:r>
              <a:rPr lang="uk-UA" b="1" dirty="0"/>
              <a:t>/</a:t>
            </a:r>
            <a:r>
              <a:rPr lang="en-US" b="1" dirty="0"/>
              <a:t>3-500</a:t>
            </a:r>
            <a:endParaRPr lang="ru-RU" b="1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A26C9B8-BC7D-4B0D-B9EE-B2D466B60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167466"/>
              </p:ext>
            </p:extLst>
          </p:nvPr>
        </p:nvGraphicFramePr>
        <p:xfrm>
          <a:off x="9836617" y="-1"/>
          <a:ext cx="2355384" cy="636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Image" r:id="rId4" imgW="2889510" imgH="7808992" progId="">
                  <p:embed/>
                </p:oleObj>
              </mc:Choice>
              <mc:Fallback>
                <p:oleObj name="Image" r:id="rId4" imgW="2889510" imgH="7808992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6617" y="-1"/>
                        <a:ext cx="2355384" cy="63649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F3C146-F8C5-4FC6-832D-E6CE5F08B9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58" y="766749"/>
            <a:ext cx="1859190" cy="50376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8F21E4-2DC8-4E42-99E1-7F9E25922300}"/>
              </a:ext>
            </a:extLst>
          </p:cNvPr>
          <p:cNvSpPr/>
          <p:nvPr/>
        </p:nvSpPr>
        <p:spPr>
          <a:xfrm>
            <a:off x="5757978" y="191850"/>
            <a:ext cx="210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RCTB-310/4-500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B5D946-B47A-4913-9627-F16BB51A555A}"/>
              </a:ext>
            </a:extLst>
          </p:cNvPr>
          <p:cNvSpPr/>
          <p:nvPr/>
        </p:nvSpPr>
        <p:spPr>
          <a:xfrm>
            <a:off x="3947863" y="2859303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539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1409BB-1976-4151-A477-E8A109EE2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2FE8326-7EB2-4A50-A10C-EFAF6F611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228690"/>
              </p:ext>
            </p:extLst>
          </p:nvPr>
        </p:nvGraphicFramePr>
        <p:xfrm>
          <a:off x="4172554" y="514026"/>
          <a:ext cx="3295756" cy="1754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Image" r:id="rId3" imgW="2267717" imgH="1207010" progId="">
                  <p:embed/>
                </p:oleObj>
              </mc:Choice>
              <mc:Fallback>
                <p:oleObj name="Image" r:id="rId3" imgW="2267717" imgH="120701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554" y="514026"/>
                        <a:ext cx="3295756" cy="17540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320AB36-0DD8-4484-A7B1-2F058F5A2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026347"/>
              </p:ext>
            </p:extLst>
          </p:nvPr>
        </p:nvGraphicFramePr>
        <p:xfrm>
          <a:off x="4186517" y="2577199"/>
          <a:ext cx="3278299" cy="292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Image" r:id="rId5" imgW="2386589" imgH="2130556" progId="">
                  <p:embed/>
                </p:oleObj>
              </mc:Choice>
              <mc:Fallback>
                <p:oleObj name="Image" r:id="rId5" imgW="2386589" imgH="2130556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517" y="2577199"/>
                        <a:ext cx="3278299" cy="2927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71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8532FA-F30F-4A41-8EF4-AAE6425F9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1A613-90B6-451E-944B-C4D3F1C4E3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30" y="770966"/>
            <a:ext cx="1712367" cy="50381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B3846F-FA0B-4A5D-8C34-31CCD34F84BC}"/>
              </a:ext>
            </a:extLst>
          </p:cNvPr>
          <p:cNvSpPr/>
          <p:nvPr/>
        </p:nvSpPr>
        <p:spPr>
          <a:xfrm>
            <a:off x="1236278" y="223228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RCTB-312/3-450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DFE681-F489-479E-AE23-A4106CE74020}"/>
              </a:ext>
            </a:extLst>
          </p:cNvPr>
          <p:cNvSpPr/>
          <p:nvPr/>
        </p:nvSpPr>
        <p:spPr>
          <a:xfrm>
            <a:off x="3729391" y="2966882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5BA8748-64BB-4820-B3A1-C6050BE36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828439"/>
              </p:ext>
            </p:extLst>
          </p:nvPr>
        </p:nvGraphicFramePr>
        <p:xfrm>
          <a:off x="9894430" y="0"/>
          <a:ext cx="2297570" cy="636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Image" r:id="rId4" imgW="2802642" imgH="7763272" progId="">
                  <p:embed/>
                </p:oleObj>
              </mc:Choice>
              <mc:Fallback>
                <p:oleObj name="Image" r:id="rId4" imgW="2802642" imgH="7763272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4430" y="0"/>
                        <a:ext cx="2297570" cy="63649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62A61E-1A5B-4C8F-9AB8-1D68554AB7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74" y="909918"/>
            <a:ext cx="1620901" cy="50381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8286C7-6334-477F-8083-D18BC4AF71B8}"/>
              </a:ext>
            </a:extLst>
          </p:cNvPr>
          <p:cNvSpPr/>
          <p:nvPr/>
        </p:nvSpPr>
        <p:spPr>
          <a:xfrm>
            <a:off x="6023568" y="223228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RCTB-312/4-450</a:t>
            </a:r>
          </a:p>
        </p:txBody>
      </p:sp>
    </p:spTree>
    <p:extLst>
      <p:ext uri="{BB962C8B-B14F-4D97-AF65-F5344CB8AC3E}">
        <p14:creationId xmlns:p14="http://schemas.microsoft.com/office/powerpoint/2010/main" val="2832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1409BB-1976-4151-A477-E8A109EE2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2FE8326-7EB2-4A50-A10C-EFAF6F611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119642"/>
              </p:ext>
            </p:extLst>
          </p:nvPr>
        </p:nvGraphicFramePr>
        <p:xfrm>
          <a:off x="4763294" y="426200"/>
          <a:ext cx="2665411" cy="1418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Image" r:id="rId3" imgW="2267717" imgH="1207010" progId="">
                  <p:embed/>
                </p:oleObj>
              </mc:Choice>
              <mc:Fallback>
                <p:oleObj name="Image" r:id="rId3" imgW="2267717" imgH="1207010" progId="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294" y="426200"/>
                        <a:ext cx="2665411" cy="1418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3084A20-0097-44B0-88DE-C8A8185418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953501"/>
              </p:ext>
            </p:extLst>
          </p:nvPr>
        </p:nvGraphicFramePr>
        <p:xfrm>
          <a:off x="7442987" y="2435585"/>
          <a:ext cx="3405157" cy="236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" name="Image" r:id="rId5" imgW="2720345" imgH="1892812" progId="">
                  <p:embed/>
                </p:oleObj>
              </mc:Choice>
              <mc:Fallback>
                <p:oleObj name="Image" r:id="rId5" imgW="2720345" imgH="1892812" progId="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987" y="2435585"/>
                        <a:ext cx="3405157" cy="23694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B42F3EC-C0D2-440C-8604-0E9BB3ACF0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01306"/>
              </p:ext>
            </p:extLst>
          </p:nvPr>
        </p:nvGraphicFramePr>
        <p:xfrm>
          <a:off x="1102093" y="2440048"/>
          <a:ext cx="3566649" cy="2391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Image" r:id="rId7" imgW="2665481" imgH="1787656" progId="">
                  <p:embed/>
                </p:oleObj>
              </mc:Choice>
              <mc:Fallback>
                <p:oleObj name="Image" r:id="rId7" imgW="2665481" imgH="1787656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093" y="2440048"/>
                        <a:ext cx="3566649" cy="23919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75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EC08EE-541A-4890-94E8-C3A5C3CC7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CC176-F7FE-40E7-BFDE-DBA476DB1A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30" y="708211"/>
            <a:ext cx="2506661" cy="52353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F2480A-7E12-4889-B356-C6243192062C}"/>
              </a:ext>
            </a:extLst>
          </p:cNvPr>
          <p:cNvSpPr/>
          <p:nvPr/>
        </p:nvSpPr>
        <p:spPr>
          <a:xfrm>
            <a:off x="6096000" y="204409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RCTB-300</a:t>
            </a:r>
            <a:r>
              <a:rPr lang="uk-UA" b="1" dirty="0"/>
              <a:t>/</a:t>
            </a:r>
            <a:r>
              <a:rPr lang="en-US" b="1" dirty="0"/>
              <a:t>4-500</a:t>
            </a:r>
            <a:endParaRPr lang="ru-RU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039B87-8C7B-4E75-AEDC-B7DAA0DF54A6}"/>
              </a:ext>
            </a:extLst>
          </p:cNvPr>
          <p:cNvSpPr/>
          <p:nvPr/>
        </p:nvSpPr>
        <p:spPr>
          <a:xfrm>
            <a:off x="3822357" y="2931022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8DEA5E-CB27-4BF6-B9A3-99CB40CC10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0" y="830781"/>
            <a:ext cx="2070080" cy="48887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4F9AF8-B410-471E-9624-E6D78821EFA0}"/>
              </a:ext>
            </a:extLst>
          </p:cNvPr>
          <p:cNvSpPr/>
          <p:nvPr/>
        </p:nvSpPr>
        <p:spPr>
          <a:xfrm>
            <a:off x="957496" y="204409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RCTB-300</a:t>
            </a:r>
            <a:r>
              <a:rPr lang="uk-UA" b="1" dirty="0"/>
              <a:t>/</a:t>
            </a:r>
            <a:r>
              <a:rPr lang="en-US" b="1" dirty="0"/>
              <a:t>3-500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32DA46-B0FA-4CE4-83A9-EBF26AADC28F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932800" y="-2379"/>
            <a:ext cx="2259200" cy="63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3637F9-5CE4-438E-AC42-A0F8A955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99FC807-543C-4B80-9BA8-288721A66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453724"/>
              </p:ext>
            </p:extLst>
          </p:nvPr>
        </p:nvGraphicFramePr>
        <p:xfrm>
          <a:off x="495098" y="1524185"/>
          <a:ext cx="4934534" cy="2852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Image" r:id="rId3" imgW="2807214" imgH="1623063" progId="">
                  <p:embed/>
                </p:oleObj>
              </mc:Choice>
              <mc:Fallback>
                <p:oleObj name="Image" r:id="rId3" imgW="2807214" imgH="1623063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098" y="1524185"/>
                        <a:ext cx="4934534" cy="28524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08F6170-68EE-4131-BA91-DA92719BDC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797857"/>
              </p:ext>
            </p:extLst>
          </p:nvPr>
        </p:nvGraphicFramePr>
        <p:xfrm>
          <a:off x="6341006" y="1524185"/>
          <a:ext cx="5113116" cy="2852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Image" r:id="rId5" imgW="2825502" imgH="1577343" progId="">
                  <p:embed/>
                </p:oleObj>
              </mc:Choice>
              <mc:Fallback>
                <p:oleObj name="Image" r:id="rId5" imgW="2825502" imgH="1577343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1006" y="1524185"/>
                        <a:ext cx="5113116" cy="28524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46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649494-5D1C-4EBE-BF19-0468775F4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3F81E1-6C3B-4792-ABA8-0A38E7835346}"/>
              </a:ext>
            </a:extLst>
          </p:cNvPr>
          <p:cNvSpPr/>
          <p:nvPr/>
        </p:nvSpPr>
        <p:spPr>
          <a:xfrm>
            <a:off x="3607777" y="728930"/>
            <a:ext cx="4662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Гумована</a:t>
            </a:r>
            <a:r>
              <a:rPr lang="ru-RU" sz="2400" dirty="0"/>
              <a:t> основа, </a:t>
            </a:r>
            <a:r>
              <a:rPr lang="ru-RU" sz="2400" dirty="0" err="1"/>
              <a:t>що</a:t>
            </a:r>
            <a:r>
              <a:rPr lang="ru-RU" sz="2400" dirty="0"/>
              <a:t> не </a:t>
            </a:r>
            <a:r>
              <a:rPr lang="ru-RU" sz="2400" dirty="0" err="1"/>
              <a:t>ковзає</a:t>
            </a:r>
            <a:endParaRPr lang="ru-RU" sz="24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7B0CCD0-D077-4E7F-AEB9-CBB7DE90A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096912"/>
              </p:ext>
            </p:extLst>
          </p:nvPr>
        </p:nvGraphicFramePr>
        <p:xfrm>
          <a:off x="4174472" y="1425284"/>
          <a:ext cx="3400704" cy="4007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Image" r:id="rId3" imgW="1780036" imgH="2097028" progId="">
                  <p:embed/>
                </p:oleObj>
              </mc:Choice>
              <mc:Fallback>
                <p:oleObj name="Image" r:id="rId3" imgW="1780036" imgH="2097028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4472" y="1425284"/>
                        <a:ext cx="3400704" cy="40074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4979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24712B-F190-4213-9114-8234F91F9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8C3CC0-402C-45DF-A758-3C0146230089}"/>
              </a:ext>
            </a:extLst>
          </p:cNvPr>
          <p:cNvSpPr/>
          <p:nvPr/>
        </p:nvSpPr>
        <p:spPr>
          <a:xfrm>
            <a:off x="4233825" y="2150490"/>
            <a:ext cx="34724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/>
              <a:t>Термоси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690606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0536A5-7E22-43E2-97DE-40E991816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9BC95E2-19D3-4D71-8F8A-2084D1EE02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500107"/>
              </p:ext>
            </p:extLst>
          </p:nvPr>
        </p:nvGraphicFramePr>
        <p:xfrm>
          <a:off x="4067498" y="3074894"/>
          <a:ext cx="3756314" cy="179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Image" r:id="rId3" imgW="2986793" imgH="1426346" progId="">
                  <p:embed/>
                </p:oleObj>
              </mc:Choice>
              <mc:Fallback>
                <p:oleObj name="Image" r:id="rId3" imgW="2986793" imgH="142634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498" y="3074894"/>
                        <a:ext cx="3756314" cy="17932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EE0A8D-2075-4E5E-8D01-7D69786418CB}"/>
              </a:ext>
            </a:extLst>
          </p:cNvPr>
          <p:cNvSpPr/>
          <p:nvPr/>
        </p:nvSpPr>
        <p:spPr>
          <a:xfrm>
            <a:off x="1198665" y="1412631"/>
            <a:ext cx="97946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Головна</a:t>
            </a:r>
            <a:r>
              <a:rPr lang="ru-RU" sz="2800" b="1" dirty="0"/>
              <a:t> </a:t>
            </a:r>
            <a:r>
              <a:rPr lang="ru-RU" sz="2800" b="1" dirty="0" err="1"/>
              <a:t>відмінність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конкурентів</a:t>
            </a:r>
            <a:r>
              <a:rPr lang="ru-RU" sz="2800" b="1" dirty="0"/>
              <a:t> </a:t>
            </a:r>
            <a:r>
              <a:rPr lang="ru-RU" sz="2800" dirty="0"/>
              <a:t>в термосах – </a:t>
            </a:r>
          </a:p>
          <a:p>
            <a:pPr algn="ctr"/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виконання</a:t>
            </a:r>
            <a:r>
              <a:rPr lang="ru-RU" sz="2800" dirty="0"/>
              <a:t> </a:t>
            </a:r>
            <a:r>
              <a:rPr lang="ru-RU" sz="2800" dirty="0" err="1"/>
              <a:t>внутрішньої</a:t>
            </a:r>
            <a:r>
              <a:rPr lang="ru-RU" sz="2800" dirty="0"/>
              <a:t> і </a:t>
            </a:r>
            <a:r>
              <a:rPr lang="ru-RU" sz="2800" dirty="0" err="1"/>
              <a:t>зовнішньої</a:t>
            </a:r>
            <a:r>
              <a:rPr lang="ru-RU" sz="2800" dirty="0"/>
              <a:t> </a:t>
            </a:r>
            <a:r>
              <a:rPr lang="ru-RU" sz="2800" dirty="0" err="1"/>
              <a:t>колби</a:t>
            </a:r>
            <a:r>
              <a:rPr lang="ru-RU" sz="2800" dirty="0"/>
              <a:t> з</a:t>
            </a:r>
          </a:p>
          <a:p>
            <a:pPr algn="ctr"/>
            <a:r>
              <a:rPr lang="ru-RU" sz="2800" dirty="0"/>
              <a:t> </a:t>
            </a:r>
            <a:r>
              <a:rPr lang="ru-RU" sz="2800" b="1" dirty="0" err="1"/>
              <a:t>високоякісної</a:t>
            </a:r>
            <a:r>
              <a:rPr lang="ru-RU" sz="2800" b="1" dirty="0"/>
              <a:t> </a:t>
            </a:r>
            <a:r>
              <a:rPr lang="ru-RU" sz="2800" b="1" dirty="0" err="1"/>
              <a:t>харчової</a:t>
            </a:r>
            <a:r>
              <a:rPr lang="ru-RU" sz="2800" b="1" dirty="0"/>
              <a:t> </a:t>
            </a:r>
            <a:r>
              <a:rPr lang="ru-RU" sz="2800" b="1" dirty="0" err="1"/>
              <a:t>сталі</a:t>
            </a:r>
            <a:r>
              <a:rPr lang="ru-RU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52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0A34B6-C863-4562-B163-46843A6A0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D799C-66BB-49FC-BBFF-18E9AC846A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05" y="1203570"/>
            <a:ext cx="1367036" cy="43209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D4A671-EB82-499A-9646-F62B09D0F5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16" y="1268543"/>
            <a:ext cx="1372929" cy="432091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703638-2660-4C1C-8004-689ACD89CA69}"/>
              </a:ext>
            </a:extLst>
          </p:cNvPr>
          <p:cNvSpPr/>
          <p:nvPr/>
        </p:nvSpPr>
        <p:spPr>
          <a:xfrm>
            <a:off x="948027" y="688703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RCT-100</a:t>
            </a:r>
            <a:r>
              <a:rPr lang="uk-UA" b="1" dirty="0"/>
              <a:t>/</a:t>
            </a:r>
            <a:r>
              <a:rPr lang="en-US" b="1" dirty="0"/>
              <a:t>2-500</a:t>
            </a:r>
            <a:endParaRPr lang="ru-RU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C21450-B246-4DBF-95CD-8A72522081BF}"/>
              </a:ext>
            </a:extLst>
          </p:cNvPr>
          <p:cNvSpPr/>
          <p:nvPr/>
        </p:nvSpPr>
        <p:spPr>
          <a:xfrm>
            <a:off x="5463278" y="688703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RCT-100</a:t>
            </a:r>
            <a:r>
              <a:rPr lang="uk-UA" b="1" dirty="0"/>
              <a:t>/</a:t>
            </a:r>
            <a:r>
              <a:rPr lang="en-US" b="1" dirty="0"/>
              <a:t>3-500</a:t>
            </a:r>
            <a:endParaRPr lang="ru-RU" b="1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2FBDEB1-2223-481C-AAE2-CA9426153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623225"/>
              </p:ext>
            </p:extLst>
          </p:nvPr>
        </p:nvGraphicFramePr>
        <p:xfrm>
          <a:off x="10252957" y="1"/>
          <a:ext cx="1939043" cy="63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Image" r:id="rId5" imgW="2486962" imgH="8174060" progId="">
                  <p:embed/>
                </p:oleObj>
              </mc:Choice>
              <mc:Fallback>
                <p:oleObj name="Image" r:id="rId5" imgW="2486962" imgH="817406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2957" y="1"/>
                        <a:ext cx="1939043" cy="6369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6480CF-A597-44DB-A708-D002502E4BEA}"/>
              </a:ext>
            </a:extLst>
          </p:cNvPr>
          <p:cNvSpPr/>
          <p:nvPr/>
        </p:nvSpPr>
        <p:spPr>
          <a:xfrm>
            <a:off x="3353434" y="3184770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6875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BBE43-1F17-4E03-9BCB-D81408EE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10</a:t>
            </a:r>
            <a:r>
              <a:rPr lang="ru-RU" sz="3600" dirty="0"/>
              <a:t> </a:t>
            </a:r>
            <a:r>
              <a:rPr lang="ru-RU" sz="3600" dirty="0" err="1"/>
              <a:t>нових</a:t>
            </a:r>
            <a:r>
              <a:rPr lang="ru-RU" sz="3600" dirty="0"/>
              <a:t> </a:t>
            </a:r>
            <a:r>
              <a:rPr lang="ru-RU" sz="3600" dirty="0" err="1"/>
              <a:t>термокухолів</a:t>
            </a:r>
            <a:r>
              <a:rPr lang="ru-RU" sz="3600" dirty="0"/>
              <a:t>. Ч</a:t>
            </a:r>
            <a:r>
              <a:rPr lang="uk-UA" sz="3600" dirty="0" err="1"/>
              <a:t>им</a:t>
            </a:r>
            <a:r>
              <a:rPr lang="uk-UA" sz="3600" dirty="0"/>
              <a:t> вони відрізняються</a:t>
            </a:r>
            <a:br>
              <a:rPr lang="uk-UA" sz="3600" dirty="0"/>
            </a:br>
            <a:br>
              <a:rPr lang="uk-UA" sz="3600" dirty="0"/>
            </a:br>
            <a:r>
              <a:rPr lang="ru-RU" sz="3600" b="1" dirty="0"/>
              <a:t>5</a:t>
            </a:r>
            <a:r>
              <a:rPr lang="ru-RU" sz="3600" dirty="0"/>
              <a:t> </a:t>
            </a:r>
            <a:r>
              <a:rPr lang="ru-RU" sz="3600" dirty="0" err="1"/>
              <a:t>нових</a:t>
            </a:r>
            <a:r>
              <a:rPr lang="ru-RU" sz="3600" dirty="0"/>
              <a:t> термос</a:t>
            </a:r>
            <a:r>
              <a:rPr lang="uk-UA" sz="3600" dirty="0" err="1"/>
              <a:t>ів</a:t>
            </a:r>
            <a:r>
              <a:rPr lang="ru-RU" sz="3600" dirty="0"/>
              <a:t> </a:t>
            </a:r>
            <a:r>
              <a:rPr lang="uk-UA" sz="3600" dirty="0"/>
              <a:t>та ї</a:t>
            </a:r>
            <a:r>
              <a:rPr lang="ru-RU" sz="3600" dirty="0" err="1"/>
              <a:t>х</a:t>
            </a:r>
            <a:r>
              <a:rPr lang="ru-RU" sz="3600" dirty="0"/>
              <a:t> </a:t>
            </a:r>
            <a:r>
              <a:rPr lang="uk-UA" sz="3600" dirty="0"/>
              <a:t>характеристики</a:t>
            </a:r>
            <a:br>
              <a:rPr lang="ru-RU" sz="3600" dirty="0"/>
            </a:br>
            <a:br>
              <a:rPr lang="uk-UA" sz="3600" dirty="0"/>
            </a:br>
            <a:endParaRPr lang="ru-RU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600BD7-77CE-414A-AAD3-F4A2415D9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60198-B9F9-4758-B905-93DAED8DA3C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96920" y="2850640"/>
            <a:ext cx="4030284" cy="141656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21B6ECC-8E62-459F-AB5F-80353AD79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476988"/>
              </p:ext>
            </p:extLst>
          </p:nvPr>
        </p:nvGraphicFramePr>
        <p:xfrm>
          <a:off x="6572851" y="341900"/>
          <a:ext cx="5223913" cy="4308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Image" r:id="rId4" imgW="7390476" imgH="6095238" progId="">
                  <p:embed/>
                </p:oleObj>
              </mc:Choice>
              <mc:Fallback>
                <p:oleObj name="Image" r:id="rId4" imgW="7390476" imgH="6095238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851" y="341900"/>
                        <a:ext cx="5223913" cy="43081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5729EA-2396-45AD-9780-E99E88603427}"/>
              </a:ext>
            </a:extLst>
          </p:cNvPr>
          <p:cNvSpPr/>
          <p:nvPr/>
        </p:nvSpPr>
        <p:spPr>
          <a:xfrm>
            <a:off x="264062" y="6566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err="1"/>
              <a:t>Спеціально</a:t>
            </a:r>
            <a:r>
              <a:rPr lang="ru-RU" sz="2400" dirty="0"/>
              <a:t> </a:t>
            </a:r>
            <a:r>
              <a:rPr lang="ru-RU" sz="2400" dirty="0" err="1"/>
              <a:t>розроблена</a:t>
            </a:r>
            <a:r>
              <a:rPr lang="ru-RU" sz="2400" dirty="0"/>
              <a:t> </a:t>
            </a:r>
            <a:r>
              <a:rPr lang="ru-RU" sz="2400" dirty="0" err="1"/>
              <a:t>конструкція</a:t>
            </a:r>
            <a:r>
              <a:rPr lang="ru-RU" sz="2400" dirty="0"/>
              <a:t> дозволила </a:t>
            </a:r>
            <a:r>
              <a:rPr lang="ru-RU" sz="2400" dirty="0" err="1"/>
              <a:t>зменшити</a:t>
            </a:r>
            <a:r>
              <a:rPr lang="ru-RU" sz="2400" dirty="0"/>
              <a:t> вагу в </a:t>
            </a:r>
            <a:r>
              <a:rPr lang="ru-RU" sz="2400" dirty="0" err="1"/>
              <a:t>ц</a:t>
            </a:r>
            <a:r>
              <a:rPr lang="uk-UA" sz="2400" dirty="0" err="1"/>
              <a:t>ій</a:t>
            </a:r>
            <a:r>
              <a:rPr lang="uk-UA" sz="2400" dirty="0"/>
              <a:t> моделі</a:t>
            </a:r>
            <a:r>
              <a:rPr lang="ru-RU" sz="2400" dirty="0"/>
              <a:t> термоса на 30%</a:t>
            </a:r>
          </a:p>
        </p:txBody>
      </p:sp>
    </p:spTree>
    <p:extLst>
      <p:ext uri="{BB962C8B-B14F-4D97-AF65-F5344CB8AC3E}">
        <p14:creationId xmlns:p14="http://schemas.microsoft.com/office/powerpoint/2010/main" val="267919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24459E-CED6-49AE-8F31-8135E6D8F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DD28044-A0AA-484C-A8F9-6BB49B17E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036528"/>
              </p:ext>
            </p:extLst>
          </p:nvPr>
        </p:nvGraphicFramePr>
        <p:xfrm>
          <a:off x="1797173" y="698400"/>
          <a:ext cx="2008919" cy="497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Image" r:id="rId3" imgW="2688114" imgH="6656282" progId="">
                  <p:embed/>
                </p:oleObj>
              </mc:Choice>
              <mc:Fallback>
                <p:oleObj name="Image" r:id="rId3" imgW="2688114" imgH="6656282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173" y="698400"/>
                        <a:ext cx="2008919" cy="4975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EEE6C13-05AF-4FE9-8B61-D5A4AC7A9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337935"/>
              </p:ext>
            </p:extLst>
          </p:nvPr>
        </p:nvGraphicFramePr>
        <p:xfrm>
          <a:off x="9964615" y="0"/>
          <a:ext cx="2227385" cy="637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2" name="Image" r:id="rId5" imgW="3261090" imgH="9326109" progId="">
                  <p:embed/>
                </p:oleObj>
              </mc:Choice>
              <mc:Fallback>
                <p:oleObj name="Image" r:id="rId5" imgW="3261090" imgH="9326109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615" y="0"/>
                        <a:ext cx="2227385" cy="63722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A8B728-F139-414D-BD8F-176CF0E781FC}"/>
              </a:ext>
            </a:extLst>
          </p:cNvPr>
          <p:cNvSpPr/>
          <p:nvPr/>
        </p:nvSpPr>
        <p:spPr>
          <a:xfrm>
            <a:off x="1663403" y="198770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RCT-110</a:t>
            </a:r>
            <a:r>
              <a:rPr lang="uk-UA" b="1" dirty="0"/>
              <a:t>/</a:t>
            </a:r>
            <a:r>
              <a:rPr lang="en-US" b="1" dirty="0"/>
              <a:t>1-1000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3919" y="1588035"/>
            <a:ext cx="5154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Має додатковий стакан для пиття в комплектації</a:t>
            </a:r>
            <a:endParaRPr lang="ru-RU" sz="2400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DDE1858-3B46-4836-92F2-0166FC775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444336"/>
              </p:ext>
            </p:extLst>
          </p:nvPr>
        </p:nvGraphicFramePr>
        <p:xfrm>
          <a:off x="5364560" y="3809064"/>
          <a:ext cx="3573423" cy="1783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3" name="Image" r:id="rId7" imgW="18234720" imgH="9244440" progId="Photoshop.Image.14">
                  <p:embed/>
                </p:oleObj>
              </mc:Choice>
              <mc:Fallback>
                <p:oleObj name="Image" r:id="rId7" imgW="18234720" imgH="9244440" progId="Photoshop.Image.1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34A6789D-3460-4015-B4CC-2CE39863F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64560" y="3809064"/>
                        <a:ext cx="3573423" cy="1783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761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3E372D-BBA0-4343-AD9F-6B174D9CE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C9863E-DFDC-4047-AA8B-62372E71816C}"/>
              </a:ext>
            </a:extLst>
          </p:cNvPr>
          <p:cNvSpPr/>
          <p:nvPr/>
        </p:nvSpPr>
        <p:spPr>
          <a:xfrm>
            <a:off x="2615970" y="722718"/>
            <a:ext cx="6960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Така</a:t>
            </a:r>
            <a:r>
              <a:rPr lang="ru-RU" sz="2400" dirty="0"/>
              <a:t> закрутка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найвищий</a:t>
            </a:r>
            <a:r>
              <a:rPr lang="ru-RU" sz="2400" dirty="0"/>
              <a:t> </a:t>
            </a:r>
            <a:r>
              <a:rPr lang="ru-RU" sz="2400" dirty="0" err="1"/>
              <a:t>показник</a:t>
            </a:r>
            <a:r>
              <a:rPr lang="ru-RU" sz="2400" dirty="0"/>
              <a:t> </a:t>
            </a:r>
            <a:r>
              <a:rPr lang="ru-RU" sz="2400" dirty="0" err="1"/>
              <a:t>зберигання</a:t>
            </a:r>
            <a:r>
              <a:rPr lang="ru-RU" sz="2400" dirty="0"/>
              <a:t> тепла.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08D3B-9241-479D-9025-81F81421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10" y="1810854"/>
            <a:ext cx="3065577" cy="297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6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21B277-D369-45B5-9B56-D7EA3E9E2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0C0061-0C45-4CD2-85BE-0B32124574A0}"/>
              </a:ext>
            </a:extLst>
          </p:cNvPr>
          <p:cNvSpPr/>
          <p:nvPr/>
        </p:nvSpPr>
        <p:spPr>
          <a:xfrm>
            <a:off x="1987116" y="2113449"/>
            <a:ext cx="79399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err="1"/>
              <a:t>Універсальний</a:t>
            </a:r>
            <a:r>
              <a:rPr lang="ru-RU" sz="4800" dirty="0"/>
              <a:t> термос –</a:t>
            </a:r>
          </a:p>
          <a:p>
            <a:pPr algn="ctr"/>
            <a:r>
              <a:rPr lang="ru-RU" sz="4800" dirty="0"/>
              <a:t> для </a:t>
            </a:r>
            <a:r>
              <a:rPr lang="ru-RU" sz="4800" dirty="0" err="1"/>
              <a:t>їжі</a:t>
            </a:r>
            <a:r>
              <a:rPr lang="ru-RU" sz="4800" dirty="0"/>
              <a:t> і </a:t>
            </a:r>
            <a:r>
              <a:rPr lang="ru-RU" sz="4800" dirty="0" err="1"/>
              <a:t>напоїв</a:t>
            </a:r>
            <a:r>
              <a:rPr lang="ru-RU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111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88ECFC-BFA7-4C4F-91D3-51AB0F643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D7EEBF-2F62-40A2-A406-A15A564AB3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71" y="1680308"/>
            <a:ext cx="1925527" cy="41695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6752A6-0992-4920-B616-B3EF0B0493C2}"/>
              </a:ext>
            </a:extLst>
          </p:cNvPr>
          <p:cNvSpPr/>
          <p:nvPr/>
        </p:nvSpPr>
        <p:spPr>
          <a:xfrm>
            <a:off x="5497918" y="461109"/>
            <a:ext cx="195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RCT-105</a:t>
            </a:r>
            <a:r>
              <a:rPr lang="uk-UA" b="1" dirty="0"/>
              <a:t>/</a:t>
            </a:r>
            <a:r>
              <a:rPr lang="en-US" b="1" dirty="0"/>
              <a:t>1-1500</a:t>
            </a:r>
            <a:endParaRPr lang="ru-RU" b="1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FB26672-1C5C-441E-95B1-6E497A436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265449"/>
              </p:ext>
            </p:extLst>
          </p:nvPr>
        </p:nvGraphicFramePr>
        <p:xfrm>
          <a:off x="9039542" y="0"/>
          <a:ext cx="3144644" cy="63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Image" r:id="rId4" imgW="3474433" imgH="7040298" progId="">
                  <p:embed/>
                </p:oleObj>
              </mc:Choice>
              <mc:Fallback>
                <p:oleObj name="Image" r:id="rId4" imgW="3474433" imgH="7040298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9542" y="0"/>
                        <a:ext cx="3144644" cy="6369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0CC09B2-2356-43B5-8B09-A6EC1124C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282452"/>
              </p:ext>
            </p:extLst>
          </p:nvPr>
        </p:nvGraphicFramePr>
        <p:xfrm>
          <a:off x="991578" y="3325917"/>
          <a:ext cx="1595316" cy="241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Image" r:id="rId6" imgW="2767355" imgH="4187606" progId="">
                  <p:embed/>
                </p:oleObj>
              </mc:Choice>
              <mc:Fallback>
                <p:oleObj name="Image" r:id="rId6" imgW="2767355" imgH="4187606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578" y="3325917"/>
                        <a:ext cx="1595316" cy="2414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7459B-9F6E-4063-84B9-B6C2D2D41374}"/>
              </a:ext>
            </a:extLst>
          </p:cNvPr>
          <p:cNvSpPr/>
          <p:nvPr/>
        </p:nvSpPr>
        <p:spPr>
          <a:xfrm>
            <a:off x="991578" y="46110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RCT-105</a:t>
            </a:r>
            <a:r>
              <a:rPr lang="uk-UA" b="1" dirty="0"/>
              <a:t>/</a:t>
            </a:r>
            <a:r>
              <a:rPr lang="en-US" b="1" dirty="0"/>
              <a:t>1-800</a:t>
            </a:r>
            <a:endParaRPr lang="ru-RU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F4F574-EF84-4217-B7BD-4457B5BAF588}"/>
              </a:ext>
            </a:extLst>
          </p:cNvPr>
          <p:cNvSpPr/>
          <p:nvPr/>
        </p:nvSpPr>
        <p:spPr>
          <a:xfrm>
            <a:off x="1032157" y="2608384"/>
            <a:ext cx="1292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8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A848C6-5264-49A2-B83F-6EA64F2DA757}"/>
              </a:ext>
            </a:extLst>
          </p:cNvPr>
          <p:cNvSpPr/>
          <p:nvPr/>
        </p:nvSpPr>
        <p:spPr>
          <a:xfrm>
            <a:off x="5909891" y="1033977"/>
            <a:ext cx="112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1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156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4538" y="702893"/>
            <a:ext cx="10950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Термос </a:t>
            </a:r>
            <a:r>
              <a:rPr lang="ru-RU" sz="4000" dirty="0" err="1"/>
              <a:t>має</a:t>
            </a:r>
            <a:r>
              <a:rPr lang="ru-RU" sz="4000" dirty="0"/>
              <a:t> два отвори, одна для </a:t>
            </a:r>
            <a:r>
              <a:rPr lang="ru-RU" sz="4000" dirty="0" err="1"/>
              <a:t>напоїв</a:t>
            </a:r>
            <a:r>
              <a:rPr lang="ru-RU" sz="4000" dirty="0"/>
              <a:t>, </a:t>
            </a:r>
            <a:r>
              <a:rPr lang="ru-RU" sz="4000" dirty="0" err="1"/>
              <a:t>інша</a:t>
            </a:r>
            <a:r>
              <a:rPr lang="ru-RU" sz="4000" dirty="0"/>
              <a:t> — для </a:t>
            </a:r>
            <a:r>
              <a:rPr lang="ru-RU" sz="4000" dirty="0" err="1"/>
              <a:t>їжі</a:t>
            </a:r>
            <a:r>
              <a:rPr lang="ru-RU" sz="4000" dirty="0"/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6C0768-72BA-4F7B-9FC7-051A71CE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29" y="2994152"/>
            <a:ext cx="4804724" cy="27407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133B01-2E96-4B7D-B260-E79C6BD6B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E0971B-A5B1-4236-8714-025220F45DA0}"/>
              </a:ext>
            </a:extLst>
          </p:cNvPr>
          <p:cNvSpPr/>
          <p:nvPr/>
        </p:nvSpPr>
        <p:spPr>
          <a:xfrm>
            <a:off x="2517728" y="344867"/>
            <a:ext cx="6960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Друга чашка у комплект</a:t>
            </a:r>
            <a:r>
              <a:rPr lang="uk-UA" sz="2400" dirty="0"/>
              <a:t>і.</a:t>
            </a:r>
            <a:endParaRPr lang="ru-RU" sz="2400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A21B999-531F-4C74-BDF0-C0602FF2C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762538"/>
              </p:ext>
            </p:extLst>
          </p:nvPr>
        </p:nvGraphicFramePr>
        <p:xfrm>
          <a:off x="2032000" y="1495425"/>
          <a:ext cx="8128000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Image" r:id="rId3" imgW="17879040" imgH="8634600" progId="Photoshop.Image.14">
                  <p:embed/>
                </p:oleObj>
              </mc:Choice>
              <mc:Fallback>
                <p:oleObj name="Image" r:id="rId3" imgW="17879040" imgH="863460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2000" y="1495425"/>
                        <a:ext cx="8128000" cy="386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7000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275" y="2037738"/>
            <a:ext cx="100547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/>
              <a:t>Фабрики,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виконали</a:t>
            </a:r>
            <a:r>
              <a:rPr lang="ru-RU" sz="4000" dirty="0"/>
              <a:t> наше </a:t>
            </a:r>
            <a:r>
              <a:rPr lang="ru-RU" sz="4000" dirty="0" err="1"/>
              <a:t>замовлення</a:t>
            </a:r>
            <a:r>
              <a:rPr lang="ru-RU" sz="4000" dirty="0"/>
              <a:t>,</a:t>
            </a:r>
          </a:p>
          <a:p>
            <a:pPr algn="ctr"/>
            <a:r>
              <a:rPr lang="ru-RU" sz="4000" dirty="0" err="1"/>
              <a:t>орієнтовані</a:t>
            </a:r>
            <a:r>
              <a:rPr lang="ru-RU" sz="4000" dirty="0"/>
              <a:t> на </a:t>
            </a:r>
            <a:r>
              <a:rPr lang="ru-RU" sz="4000" dirty="0" err="1"/>
              <a:t>ринок</a:t>
            </a:r>
            <a:r>
              <a:rPr lang="ru-RU" sz="4000" dirty="0"/>
              <a:t> </a:t>
            </a:r>
            <a:r>
              <a:rPr lang="ru-RU" sz="4000" dirty="0" err="1"/>
              <a:t>збуту</a:t>
            </a:r>
            <a:r>
              <a:rPr lang="ru-RU" sz="4000" dirty="0"/>
              <a:t> США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2134D4-DA79-405C-8912-BC08FA749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9C48E9-9119-4F8E-B570-3EA38E965AA3}"/>
              </a:ext>
            </a:extLst>
          </p:cNvPr>
          <p:cNvSpPr/>
          <p:nvPr/>
        </p:nvSpPr>
        <p:spPr>
          <a:xfrm>
            <a:off x="495718" y="1361721"/>
            <a:ext cx="1159468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висока</a:t>
            </a:r>
            <a:r>
              <a:rPr lang="ru-RU" sz="3200" dirty="0"/>
              <a:t> </a:t>
            </a:r>
            <a:r>
              <a:rPr lang="ru-RU" sz="3200" dirty="0" err="1"/>
              <a:t>якість</a:t>
            </a:r>
            <a:r>
              <a:rPr lang="ru-RU" sz="3200" dirty="0"/>
              <a:t> </a:t>
            </a:r>
            <a:r>
              <a:rPr lang="ru-RU" sz="3200" dirty="0" err="1"/>
              <a:t>продукції</a:t>
            </a:r>
            <a:endParaRPr lang="ru-RU" sz="3200" dirty="0"/>
          </a:p>
          <a:p>
            <a:endParaRPr lang="ru-RU" sz="3200" dirty="0"/>
          </a:p>
          <a:p>
            <a:pPr marL="514350" indent="-514350">
              <a:buAutoNum type="arabicPeriod" startAt="2"/>
            </a:pP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патентовані</a:t>
            </a:r>
            <a:r>
              <a:rPr lang="ru-RU" sz="3200" dirty="0"/>
              <a:t> </a:t>
            </a:r>
            <a:r>
              <a:rPr lang="ru-RU" sz="3200" dirty="0" err="1"/>
              <a:t>кришки</a:t>
            </a:r>
            <a:r>
              <a:rPr lang="ru-RU" sz="3200" dirty="0"/>
              <a:t> на </a:t>
            </a:r>
            <a:r>
              <a:rPr lang="ru-RU" sz="3200" dirty="0" err="1"/>
              <a:t>термокухлях</a:t>
            </a:r>
            <a:endParaRPr lang="ru-RU" sz="3200" dirty="0"/>
          </a:p>
          <a:p>
            <a:r>
              <a:rPr lang="ru-RU" sz="3200" dirty="0"/>
              <a:t>     </a:t>
            </a:r>
            <a:r>
              <a:rPr lang="ru-RU" dirty="0"/>
              <a:t>(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фабрик в </a:t>
            </a:r>
            <a:r>
              <a:rPr lang="ru-RU" dirty="0" err="1"/>
              <a:t>Китаї</a:t>
            </a:r>
            <a:r>
              <a:rPr lang="ru-RU" dirty="0"/>
              <a:t> не </a:t>
            </a:r>
            <a:r>
              <a:rPr lang="ru-RU" dirty="0" err="1"/>
              <a:t>мають</a:t>
            </a:r>
            <a:r>
              <a:rPr lang="ru-RU" dirty="0"/>
              <a:t> доступ до таких </a:t>
            </a:r>
            <a:r>
              <a:rPr lang="ru-RU" dirty="0" err="1"/>
              <a:t>комплектуючих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sz="3200" dirty="0"/>
              <a:t>3.  </a:t>
            </a:r>
            <a:r>
              <a:rPr lang="ru-RU" sz="3200" dirty="0" err="1"/>
              <a:t>Новий</a:t>
            </a:r>
            <a:r>
              <a:rPr lang="ru-RU" sz="3200" dirty="0"/>
              <a:t> дизайн, </a:t>
            </a:r>
            <a:r>
              <a:rPr lang="ru-RU" sz="3200" dirty="0" err="1"/>
              <a:t>насичені</a:t>
            </a:r>
            <a:r>
              <a:rPr lang="ru-RU" sz="3200" dirty="0"/>
              <a:t> </a:t>
            </a:r>
            <a:r>
              <a:rPr lang="ru-RU" sz="3200" dirty="0" err="1"/>
              <a:t>кольори</a:t>
            </a:r>
            <a:r>
              <a:rPr lang="ru-RU" sz="3200" dirty="0"/>
              <a:t> та </a:t>
            </a:r>
            <a:r>
              <a:rPr lang="ru-RU" sz="3200" dirty="0" err="1"/>
              <a:t>інші</a:t>
            </a:r>
            <a:r>
              <a:rPr lang="ru-RU" sz="3200" dirty="0"/>
              <a:t> </a:t>
            </a:r>
            <a:r>
              <a:rPr lang="ru-RU" sz="3200" dirty="0" err="1"/>
              <a:t>фішки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1160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144325-86CB-4BEE-963F-42E63A4F105C}"/>
              </a:ext>
            </a:extLst>
          </p:cNvPr>
          <p:cNvSpPr/>
          <p:nvPr/>
        </p:nvSpPr>
        <p:spPr>
          <a:xfrm>
            <a:off x="3961312" y="2466244"/>
            <a:ext cx="452239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/>
              <a:t>Термокухлі</a:t>
            </a:r>
            <a:endParaRPr lang="en-US" sz="5400" b="1" dirty="0"/>
          </a:p>
          <a:p>
            <a:pPr algn="ctr"/>
            <a:r>
              <a:rPr lang="en-US" sz="2000" dirty="0"/>
              <a:t>(</a:t>
            </a:r>
            <a:r>
              <a:rPr lang="uk-UA" sz="2000" dirty="0"/>
              <a:t>з кришками нового покоління)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низ 9"/>
          <p:cNvSpPr/>
          <p:nvPr/>
        </p:nvSpPr>
        <p:spPr>
          <a:xfrm>
            <a:off x="6329096" y="2823883"/>
            <a:ext cx="5172636" cy="2492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27528" y="2841812"/>
            <a:ext cx="5172636" cy="2492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7529" y="988868"/>
            <a:ext cx="10478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uk-UA" sz="4000" dirty="0"/>
              <a:t>Ми обрати найкращі кришки за двома показниками: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16" y="3854826"/>
            <a:ext cx="288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зберігаються в чистоті</a:t>
            </a:r>
          </a:p>
          <a:p>
            <a:pPr algn="ctr"/>
            <a:r>
              <a:rPr lang="uk-UA" sz="1600" dirty="0"/>
              <a:t> не мають неприємного запаху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68786" y="2903675"/>
            <a:ext cx="2536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легко пити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49782" y="2838697"/>
            <a:ext cx="2582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легко мити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694330" y="3792070"/>
            <a:ext cx="288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не протікають</a:t>
            </a:r>
          </a:p>
          <a:p>
            <a:pPr algn="ctr"/>
            <a:r>
              <a:rPr lang="uk-UA" sz="1600" dirty="0"/>
              <a:t>зручно відкриваються</a:t>
            </a:r>
          </a:p>
          <a:p>
            <a:pPr algn="ctr"/>
            <a:r>
              <a:rPr lang="uk-UA" sz="1600" dirty="0"/>
              <a:t>зберігають тепло</a:t>
            </a:r>
            <a:endParaRPr lang="ru-RU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261" y="28633"/>
            <a:ext cx="2743200" cy="59396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+mn-lt"/>
                <a:cs typeface="Arial" pitchFamily="34" charset="0"/>
              </a:rPr>
              <a:t>RCTB-305</a:t>
            </a:r>
            <a:r>
              <a:rPr lang="uk-UA" sz="2400" b="1" dirty="0">
                <a:latin typeface="+mn-lt"/>
                <a:cs typeface="Arial" pitchFamily="34" charset="0"/>
              </a:rPr>
              <a:t>/</a:t>
            </a:r>
            <a:r>
              <a:rPr lang="en-US" sz="2400" b="1" dirty="0">
                <a:latin typeface="+mn-lt"/>
                <a:cs typeface="Arial" pitchFamily="34" charset="0"/>
              </a:rPr>
              <a:t>2-450</a:t>
            </a:r>
            <a:endParaRPr lang="ru-RU" sz="2400" b="1" dirty="0">
              <a:latin typeface="+mn-lt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0FBB7-26E7-4569-90AC-F6B9DC7FB6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7" y="629679"/>
            <a:ext cx="1812848" cy="5112513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F74F6D9-A187-4866-808C-5EC60B4B9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743168"/>
              </p:ext>
            </p:extLst>
          </p:nvPr>
        </p:nvGraphicFramePr>
        <p:xfrm>
          <a:off x="9750604" y="0"/>
          <a:ext cx="2441397" cy="6365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Image" r:id="rId4" imgW="3031242" imgH="7905004" progId="">
                  <p:embed/>
                </p:oleObj>
              </mc:Choice>
              <mc:Fallback>
                <p:oleObj name="Image" r:id="rId4" imgW="3031242" imgH="7905004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0604" y="0"/>
                        <a:ext cx="2441397" cy="6365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A83516-6C40-4647-A8F8-4229B7CC266C}"/>
              </a:ext>
            </a:extLst>
          </p:cNvPr>
          <p:cNvSpPr/>
          <p:nvPr/>
        </p:nvSpPr>
        <p:spPr>
          <a:xfrm>
            <a:off x="3696296" y="2539604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1156BB6-767E-451D-895C-F2AC8883DF35}"/>
              </a:ext>
            </a:extLst>
          </p:cNvPr>
          <p:cNvSpPr txBox="1">
            <a:spLocks/>
          </p:cNvSpPr>
          <p:nvPr/>
        </p:nvSpPr>
        <p:spPr>
          <a:xfrm>
            <a:off x="5734198" y="28634"/>
            <a:ext cx="2743200" cy="593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cs typeface="Arial" pitchFamily="34" charset="0"/>
              </a:rPr>
              <a:t>RCTB-305</a:t>
            </a:r>
            <a:r>
              <a:rPr lang="uk-UA" sz="2400" b="1" dirty="0">
                <a:latin typeface="+mn-lt"/>
                <a:cs typeface="Arial" pitchFamily="34" charset="0"/>
              </a:rPr>
              <a:t>/</a:t>
            </a:r>
            <a:r>
              <a:rPr lang="ru-RU" sz="2400" b="1" dirty="0">
                <a:latin typeface="+mn-lt"/>
                <a:cs typeface="Arial" pitchFamily="34" charset="0"/>
              </a:rPr>
              <a:t>1</a:t>
            </a:r>
            <a:r>
              <a:rPr lang="en-US" sz="2400" b="1" dirty="0">
                <a:latin typeface="+mn-lt"/>
                <a:cs typeface="Arial" pitchFamily="34" charset="0"/>
              </a:rPr>
              <a:t>-450</a:t>
            </a:r>
            <a:endParaRPr lang="ru-RU" sz="2400" b="1" dirty="0">
              <a:latin typeface="+mn-lt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4E204F-E35C-4486-AD6B-3CD26A104F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95" y="629679"/>
            <a:ext cx="1812848" cy="511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B46012-D868-43BD-B100-F890AAC23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F50065-AAD5-4AC8-B893-6EA6B33E2496}"/>
              </a:ext>
            </a:extLst>
          </p:cNvPr>
          <p:cNvSpPr/>
          <p:nvPr/>
        </p:nvSpPr>
        <p:spPr>
          <a:xfrm>
            <a:off x="4876301" y="395389"/>
            <a:ext cx="7127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того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пити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,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натиснути</a:t>
            </a:r>
            <a:r>
              <a:rPr lang="ru-RU" dirty="0"/>
              <a:t> кнопку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утримувати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. При </a:t>
            </a:r>
            <a:r>
              <a:rPr lang="ru-RU" dirty="0" err="1"/>
              <a:t>відпусканні</a:t>
            </a:r>
            <a:r>
              <a:rPr lang="ru-RU" dirty="0"/>
              <a:t> кнопки, </a:t>
            </a:r>
            <a:r>
              <a:rPr lang="ru-RU" dirty="0" err="1"/>
              <a:t>механізм</a:t>
            </a:r>
            <a:r>
              <a:rPr lang="ru-RU" dirty="0"/>
              <a:t> </a:t>
            </a:r>
            <a:r>
              <a:rPr lang="ru-RU" dirty="0" err="1"/>
              <a:t>закриває</a:t>
            </a:r>
            <a:r>
              <a:rPr lang="ru-RU" dirty="0"/>
              <a:t> </a:t>
            </a:r>
            <a:r>
              <a:rPr lang="ru-RU" dirty="0" err="1"/>
              <a:t>отвір</a:t>
            </a:r>
            <a:r>
              <a:rPr lang="ru-RU" dirty="0"/>
              <a:t> на </a:t>
            </a:r>
            <a:r>
              <a:rPr lang="ru-RU" dirty="0" err="1"/>
              <a:t>кришці</a:t>
            </a:r>
            <a:r>
              <a:rPr lang="ru-RU" dirty="0"/>
              <a:t> герметично.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E79B165-0D14-46A3-B3AA-DB5C89D17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00722"/>
              </p:ext>
            </p:extLst>
          </p:nvPr>
        </p:nvGraphicFramePr>
        <p:xfrm>
          <a:off x="307013" y="280393"/>
          <a:ext cx="3745535" cy="1279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Image" r:id="rId3" imgW="4609524" imgH="1574603" progId="">
                  <p:embed/>
                </p:oleObj>
              </mc:Choice>
              <mc:Fallback>
                <p:oleObj name="Image" r:id="rId3" imgW="4609524" imgH="1574603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13" y="280393"/>
                        <a:ext cx="3745535" cy="1279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5DD79B6B-2B1D-40CA-A6E2-2BD4CC484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784204"/>
              </p:ext>
            </p:extLst>
          </p:nvPr>
        </p:nvGraphicFramePr>
        <p:xfrm>
          <a:off x="5629734" y="2248676"/>
          <a:ext cx="5019439" cy="3347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Image" r:id="rId5" imgW="2345441" imgH="1563627" progId="">
                  <p:embed/>
                </p:oleObj>
              </mc:Choice>
              <mc:Fallback>
                <p:oleObj name="Image" r:id="rId5" imgW="2345441" imgH="1563627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734" y="2248676"/>
                        <a:ext cx="5019439" cy="33474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22D6B13-6A59-46FD-A62B-A2FBA349F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863100"/>
              </p:ext>
            </p:extLst>
          </p:nvPr>
        </p:nvGraphicFramePr>
        <p:xfrm>
          <a:off x="244260" y="2247467"/>
          <a:ext cx="3808288" cy="3342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Image" r:id="rId7" imgW="2766066" imgH="2427737" progId="">
                  <p:embed/>
                </p:oleObj>
              </mc:Choice>
              <mc:Fallback>
                <p:oleObj name="Image" r:id="rId7" imgW="2766066" imgH="2427737" progId="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60" y="2247467"/>
                        <a:ext cx="3808288" cy="3342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8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7245E-8201-4F5F-99D9-8DC888D69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A9FAC-53DA-492B-AB4B-64EDF8D31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85" y="654423"/>
            <a:ext cx="1835590" cy="52565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14A6C8-F548-4745-B024-360DD123DD7F}"/>
              </a:ext>
            </a:extLst>
          </p:cNvPr>
          <p:cNvSpPr/>
          <p:nvPr/>
        </p:nvSpPr>
        <p:spPr>
          <a:xfrm>
            <a:off x="1788372" y="180660"/>
            <a:ext cx="2143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RCTB-309</a:t>
            </a:r>
            <a:r>
              <a:rPr lang="uk-UA" b="1" dirty="0"/>
              <a:t>/</a:t>
            </a:r>
            <a:r>
              <a:rPr lang="en-US" b="1" dirty="0"/>
              <a:t>3-450</a:t>
            </a:r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06BFD5-C583-47AE-87FE-D7DAE2CDA0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04" y="707202"/>
            <a:ext cx="1835590" cy="52048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F73A5A-00BE-47DC-A8BC-03707CD445C4}"/>
              </a:ext>
            </a:extLst>
          </p:cNvPr>
          <p:cNvSpPr/>
          <p:nvPr/>
        </p:nvSpPr>
        <p:spPr>
          <a:xfrm>
            <a:off x="6274537" y="180660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RCTB-309</a:t>
            </a:r>
            <a:r>
              <a:rPr lang="uk-UA" b="1" dirty="0"/>
              <a:t>/</a:t>
            </a:r>
            <a:r>
              <a:rPr lang="en-US" b="1" dirty="0"/>
              <a:t>4-450</a:t>
            </a:r>
            <a:endParaRPr lang="ru-RU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03CD75-DBC5-494B-B9DC-A7DE7B002810}"/>
              </a:ext>
            </a:extLst>
          </p:cNvPr>
          <p:cNvSpPr/>
          <p:nvPr/>
        </p:nvSpPr>
        <p:spPr>
          <a:xfrm>
            <a:off x="4231415" y="3182469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6E962093-8276-4B4E-9AD2-609D92B46A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404791"/>
              </p:ext>
            </p:extLst>
          </p:nvPr>
        </p:nvGraphicFramePr>
        <p:xfrm>
          <a:off x="9831754" y="-1"/>
          <a:ext cx="2360247" cy="6378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Image" r:id="rId5" imgW="2889510" imgH="7808992" progId="">
                  <p:embed/>
                </p:oleObj>
              </mc:Choice>
              <mc:Fallback>
                <p:oleObj name="Image" r:id="rId5" imgW="2889510" imgH="7808992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1754" y="-1"/>
                        <a:ext cx="2360247" cy="63780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4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335</Words>
  <Application>Microsoft Office PowerPoint</Application>
  <PresentationFormat>Широкоэкранный</PresentationFormat>
  <Paragraphs>84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Montserrat</vt:lpstr>
      <vt:lpstr>Montserrat Bold</vt:lpstr>
      <vt:lpstr>Тема Office</vt:lpstr>
      <vt:lpstr>Image</vt:lpstr>
      <vt:lpstr>Презентация PowerPoint</vt:lpstr>
      <vt:lpstr>10 нових термокухолів. Чим вони відрізняються  5 нових термосів та їх характеристики  </vt:lpstr>
      <vt:lpstr>Презентация PowerPoint</vt:lpstr>
      <vt:lpstr>Презентация PowerPoint</vt:lpstr>
      <vt:lpstr>Презентация PowerPoint</vt:lpstr>
      <vt:lpstr>Презентация PowerPoint</vt:lpstr>
      <vt:lpstr>RCTB-305/2-450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99</cp:revision>
  <dcterms:created xsi:type="dcterms:W3CDTF">2019-02-20T15:38:26Z</dcterms:created>
  <dcterms:modified xsi:type="dcterms:W3CDTF">2019-12-02T15:38:32Z</dcterms:modified>
</cp:coreProperties>
</file>